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4174" r:id="rId1"/>
  </p:sldMasterIdLst>
  <p:notesMasterIdLst>
    <p:notesMasterId r:id="rId49"/>
  </p:notesMasterIdLst>
  <p:handoutMasterIdLst>
    <p:handoutMasterId r:id="rId50"/>
  </p:handoutMasterIdLst>
  <p:sldIdLst>
    <p:sldId id="716" r:id="rId2"/>
    <p:sldId id="1083" r:id="rId3"/>
    <p:sldId id="984" r:id="rId4"/>
    <p:sldId id="970" r:id="rId5"/>
    <p:sldId id="972" r:id="rId6"/>
    <p:sldId id="973" r:id="rId7"/>
    <p:sldId id="975" r:id="rId8"/>
    <p:sldId id="812" r:id="rId9"/>
    <p:sldId id="979" r:id="rId10"/>
    <p:sldId id="950" r:id="rId11"/>
    <p:sldId id="849" r:id="rId12"/>
    <p:sldId id="850" r:id="rId13"/>
    <p:sldId id="1084" r:id="rId14"/>
    <p:sldId id="790" r:id="rId15"/>
    <p:sldId id="929" r:id="rId16"/>
    <p:sldId id="1085" r:id="rId17"/>
    <p:sldId id="945" r:id="rId18"/>
    <p:sldId id="1067" r:id="rId19"/>
    <p:sldId id="1069" r:id="rId20"/>
    <p:sldId id="1070" r:id="rId21"/>
    <p:sldId id="1071" r:id="rId22"/>
    <p:sldId id="1074" r:id="rId23"/>
    <p:sldId id="1075" r:id="rId24"/>
    <p:sldId id="1086" r:id="rId25"/>
    <p:sldId id="1076" r:id="rId26"/>
    <p:sldId id="1077" r:id="rId27"/>
    <p:sldId id="1078" r:id="rId28"/>
    <p:sldId id="835" r:id="rId29"/>
    <p:sldId id="1082" r:id="rId30"/>
    <p:sldId id="800" r:id="rId31"/>
    <p:sldId id="1053" r:id="rId32"/>
    <p:sldId id="1057" r:id="rId33"/>
    <p:sldId id="1026" r:id="rId34"/>
    <p:sldId id="1058" r:id="rId35"/>
    <p:sldId id="1059" r:id="rId36"/>
    <p:sldId id="901" r:id="rId37"/>
    <p:sldId id="896" r:id="rId38"/>
    <p:sldId id="1052" r:id="rId39"/>
    <p:sldId id="1051" r:id="rId40"/>
    <p:sldId id="1055" r:id="rId41"/>
    <p:sldId id="924" r:id="rId42"/>
    <p:sldId id="1039" r:id="rId43"/>
    <p:sldId id="1040" r:id="rId44"/>
    <p:sldId id="1041" r:id="rId45"/>
    <p:sldId id="1042" r:id="rId46"/>
    <p:sldId id="986" r:id="rId47"/>
    <p:sldId id="1050" r:id="rId48"/>
  </p:sldIdLst>
  <p:sldSz cx="9144000" cy="6858000" type="screen4x3"/>
  <p:notesSz cx="9866313" cy="6735763"/>
  <p:embeddedFontLst>
    <p:embeddedFont>
      <p:font typeface="Cambria Math" panose="02040503050406030204" pitchFamily="18" charset="0"/>
      <p:regular r:id="rId51"/>
    </p:embeddedFont>
    <p:embeddedFont>
      <p:font typeface="Tempus Sans ITC" panose="04020404030D07020202" pitchFamily="82" charset="0"/>
      <p:regular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Times New Roman Antimatter" panose="02020603050405020304" pitchFamily="18" charset="0"/>
      <p:regular r:id="rId57"/>
    </p:embeddedFont>
  </p:embeddedFontLst>
  <p:custDataLst>
    <p:tags r:id="rId58"/>
  </p:custData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0000"/>
    <a:srgbClr val="F5F5F5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200" autoAdjust="0"/>
    <p:restoredTop sz="90590" autoAdjust="0"/>
  </p:normalViewPr>
  <p:slideViewPr>
    <p:cSldViewPr>
      <p:cViewPr varScale="1">
        <p:scale>
          <a:sx n="56" d="100"/>
          <a:sy n="56" d="100"/>
        </p:scale>
        <p:origin x="84" y="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font" Target="fonts/font5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7.fntdata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4275403" cy="336788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588628" y="0"/>
            <a:ext cx="4275403" cy="336788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r">
              <a:defRPr sz="1200"/>
            </a:lvl1pPr>
          </a:lstStyle>
          <a:p>
            <a:fld id="{57DE7644-FFCF-4703-AFFF-EC72E9BC5989}" type="datetimeFigureOut">
              <a:rPr kumimoji="1" lang="ja-JP" altLang="en-US" smtClean="0"/>
              <a:t>2015/12/2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3" y="6397806"/>
            <a:ext cx="4275403" cy="336788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588628" y="6397806"/>
            <a:ext cx="4275403" cy="336788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r">
              <a:defRPr sz="1200"/>
            </a:lvl1pPr>
          </a:lstStyle>
          <a:p>
            <a:fld id="{3BC1AF9F-2C3E-4FCD-91CE-7E8307AE1C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6604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4275403" cy="336788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5588628" y="0"/>
            <a:ext cx="4275403" cy="336788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r">
              <a:defRPr sz="1200"/>
            </a:lvl1pPr>
          </a:lstStyle>
          <a:p>
            <a:fld id="{4AE11E50-E579-4B46-ACDF-2E6A80326BC6}" type="datetimeFigureOut">
              <a:rPr kumimoji="1" lang="ja-JP" altLang="en-US" smtClean="0"/>
              <a:pPr/>
              <a:t>2015/12/2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248025" y="504825"/>
            <a:ext cx="3370263" cy="2527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7" tIns="45714" rIns="91427" bIns="45714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986633" y="3199488"/>
            <a:ext cx="7893049" cy="3031093"/>
          </a:xfrm>
          <a:prstGeom prst="rect">
            <a:avLst/>
          </a:prstGeom>
        </p:spPr>
        <p:txBody>
          <a:bodyPr vert="horz" lIns="91427" tIns="45714" rIns="91427" bIns="45714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3" y="6397806"/>
            <a:ext cx="4275403" cy="336788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588628" y="6397806"/>
            <a:ext cx="4275403" cy="336788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r">
              <a:defRPr sz="1200"/>
            </a:lvl1pPr>
          </a:lstStyle>
          <a:p>
            <a:fld id="{483E1511-3AFB-4395-BBAF-1DA368105D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1807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 would like to address quickly the progress of antihydrogen research together with our latest developments.</a:t>
            </a:r>
          </a:p>
          <a:p>
            <a:r>
              <a:rPr lang="ja-JP" altLang="en-US" dirty="0" smtClean="0"/>
              <a:t>天気まで用意してもらってありがとう。たくさん知らなかったことがあって、この</a:t>
            </a:r>
            <a:r>
              <a:rPr lang="en-US" altLang="ja-JP" dirty="0" smtClean="0"/>
              <a:t>introduction</a:t>
            </a:r>
            <a:r>
              <a:rPr lang="ja-JP" altLang="en-US" dirty="0" smtClean="0"/>
              <a:t>も</a:t>
            </a:r>
            <a:r>
              <a:rPr lang="en-US" altLang="ja-JP" dirty="0" smtClean="0"/>
              <a:t>talk title</a:t>
            </a:r>
            <a:r>
              <a:rPr lang="ja-JP" altLang="en-US" dirty="0" smtClean="0"/>
              <a:t>も</a:t>
            </a:r>
            <a:endParaRPr lang="en-US" altLang="ja-JP" dirty="0" smtClean="0"/>
          </a:p>
          <a:p>
            <a:r>
              <a:rPr lang="en-US" altLang="ja-JP" dirty="0" smtClean="0"/>
              <a:t>Largely engineering rather than physics</a:t>
            </a:r>
            <a:endParaRPr 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2DF05-4E31-4C7B-9F3E-D8B8F5DF9F8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252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7891B0-C708-452F-BF3B-B368ED5EFD70}" type="slidenum">
              <a:rPr lang="en-US" altLang="ja-JP" smtClean="0"/>
              <a:pPr/>
              <a:t>10</a:t>
            </a:fld>
            <a:endParaRPr lang="en-US" altLang="ja-JP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92182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31148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248025" y="504825"/>
            <a:ext cx="3370263" cy="25273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76824-2065-4AA4-BE04-35C9845866B3}" type="slidenum">
              <a:rPr lang="en-US" altLang="ja-JP" smtClean="0"/>
              <a:pPr/>
              <a:t>12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527390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1D0B2-38ED-43BB-B2F8-28A3BF56359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78478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26F1DA-BC3C-4F63-82A4-E64072419010}" type="slidenum">
              <a:rPr lang="en-US" altLang="ja-JP" smtClean="0"/>
              <a:pPr/>
              <a:t>14</a:t>
            </a:fld>
            <a:endParaRPr lang="en-US" altLang="ja-JP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46438" y="504825"/>
            <a:ext cx="3368675" cy="2527300"/>
          </a:xfrm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5665" y="3199300"/>
            <a:ext cx="7234987" cy="3031254"/>
          </a:xfrm>
          <a:noFill/>
          <a:ln/>
        </p:spPr>
        <p:txBody>
          <a:bodyPr/>
          <a:lstStyle/>
          <a:p>
            <a:pPr eaLnBrk="1" hangingPunct="1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93122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80708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26F1DA-BC3C-4F63-82A4-E64072419010}" type="slidenum">
              <a:rPr lang="en-US" altLang="ja-JP" smtClean="0"/>
              <a:pPr/>
              <a:t>16</a:t>
            </a:fld>
            <a:endParaRPr lang="en-US" altLang="ja-JP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46438" y="504825"/>
            <a:ext cx="3368675" cy="2527300"/>
          </a:xfrm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5665" y="3199300"/>
            <a:ext cx="7234987" cy="3031254"/>
          </a:xfrm>
          <a:noFill/>
          <a:ln/>
        </p:spPr>
        <p:txBody>
          <a:bodyPr/>
          <a:lstStyle/>
          <a:p>
            <a:pPr eaLnBrk="1" hangingPunct="1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905736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AEE7FA-F33C-4FCB-9907-0B33A99F201B}" type="slidenum">
              <a:rPr lang="en-US" altLang="ja-JP"/>
              <a:pPr/>
              <a:t>17</a:t>
            </a:fld>
            <a:endParaRPr lang="en-US" altLang="ja-JP"/>
          </a:p>
        </p:txBody>
      </p:sp>
      <p:sp>
        <p:nvSpPr>
          <p:cNvPr id="510978" name="Rectangle 7"/>
          <p:cNvSpPr txBox="1">
            <a:spLocks noGrp="1" noChangeArrowheads="1"/>
          </p:cNvSpPr>
          <p:nvPr/>
        </p:nvSpPr>
        <p:spPr bwMode="auto">
          <a:xfrm>
            <a:off x="5588628" y="6397806"/>
            <a:ext cx="4275403" cy="3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81" tIns="43241" rIns="86481" bIns="43241" anchor="b"/>
          <a:lstStyle>
            <a:lvl1pPr defTabSz="865188">
              <a:defRPr>
                <a:solidFill>
                  <a:schemeClr val="tx1"/>
                </a:solidFill>
                <a:latin typeface="Arial" charset="0"/>
              </a:defRPr>
            </a:lvl1pPr>
            <a:lvl2pPr marL="703263" indent="-271463" defTabSz="865188">
              <a:defRPr>
                <a:solidFill>
                  <a:schemeClr val="tx1"/>
                </a:solidFill>
                <a:latin typeface="Arial" charset="0"/>
              </a:defRPr>
            </a:lvl2pPr>
            <a:lvl3pPr marL="1081088" indent="-215900" defTabSz="865188">
              <a:defRPr>
                <a:solidFill>
                  <a:schemeClr val="tx1"/>
                </a:solidFill>
                <a:latin typeface="Arial" charset="0"/>
              </a:defRPr>
            </a:lvl3pPr>
            <a:lvl4pPr marL="1512888" indent="-215900" defTabSz="865188">
              <a:defRPr>
                <a:solidFill>
                  <a:schemeClr val="tx1"/>
                </a:solidFill>
                <a:latin typeface="Arial" charset="0"/>
              </a:defRPr>
            </a:lvl4pPr>
            <a:lvl5pPr marL="1946275" indent="-215900" defTabSz="865188">
              <a:defRPr>
                <a:solidFill>
                  <a:schemeClr val="tx1"/>
                </a:solidFill>
                <a:latin typeface="Arial" charset="0"/>
              </a:defRPr>
            </a:lvl5pPr>
            <a:lvl6pPr marL="2403475" indent="-215900" defTabSz="8651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0675" indent="-215900" defTabSz="8651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17875" indent="-215900" defTabSz="8651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75075" indent="-215900" defTabSz="8651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/>
            <a:fld id="{77AA0860-9453-4329-ABF2-9E0F6E2F1200}" type="slidenum">
              <a:rPr lang="en-US" altLang="ja-JP" sz="1100">
                <a:latin typeface="Times New Roman" pitchFamily="18" charset="0"/>
              </a:rPr>
              <a:pPr algn="r" eaLnBrk="0" hangingPunct="0"/>
              <a:t>17</a:t>
            </a:fld>
            <a:endParaRPr lang="en-US" altLang="ja-JP" sz="1100">
              <a:latin typeface="Times New Roman" pitchFamily="18" charset="0"/>
            </a:endParaRPr>
          </a:p>
        </p:txBody>
      </p:sp>
      <p:sp>
        <p:nvSpPr>
          <p:cNvPr id="510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4825"/>
            <a:ext cx="3368675" cy="2527300"/>
          </a:xfrm>
          <a:ln/>
        </p:spPr>
      </p:sp>
      <p:sp>
        <p:nvSpPr>
          <p:cNvPr id="5109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86481" tIns="43241" rIns="86481" bIns="43241"/>
          <a:lstStyle/>
          <a:p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0113178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7127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3638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17465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50" charset="-128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0354F4D-B6AB-4B53-B16E-56396D7CDA4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97305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74031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06382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38474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33470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74256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14743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2751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AEE7FA-F33C-4FCB-9907-0B33A99F201B}" type="slidenum">
              <a:rPr lang="en-US" altLang="ja-JP"/>
              <a:pPr/>
              <a:t>29</a:t>
            </a:fld>
            <a:endParaRPr lang="en-US" altLang="ja-JP"/>
          </a:p>
        </p:txBody>
      </p:sp>
      <p:sp>
        <p:nvSpPr>
          <p:cNvPr id="510978" name="Rectangle 7"/>
          <p:cNvSpPr txBox="1">
            <a:spLocks noGrp="1" noChangeArrowheads="1"/>
          </p:cNvSpPr>
          <p:nvPr/>
        </p:nvSpPr>
        <p:spPr bwMode="auto">
          <a:xfrm>
            <a:off x="5588628" y="6397806"/>
            <a:ext cx="4275403" cy="3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81" tIns="43241" rIns="86481" bIns="43241" anchor="b"/>
          <a:lstStyle>
            <a:lvl1pPr defTabSz="865188">
              <a:defRPr>
                <a:solidFill>
                  <a:schemeClr val="tx1"/>
                </a:solidFill>
                <a:latin typeface="Arial" charset="0"/>
              </a:defRPr>
            </a:lvl1pPr>
            <a:lvl2pPr marL="703263" indent="-271463" defTabSz="865188">
              <a:defRPr>
                <a:solidFill>
                  <a:schemeClr val="tx1"/>
                </a:solidFill>
                <a:latin typeface="Arial" charset="0"/>
              </a:defRPr>
            </a:lvl2pPr>
            <a:lvl3pPr marL="1081088" indent="-215900" defTabSz="865188">
              <a:defRPr>
                <a:solidFill>
                  <a:schemeClr val="tx1"/>
                </a:solidFill>
                <a:latin typeface="Arial" charset="0"/>
              </a:defRPr>
            </a:lvl3pPr>
            <a:lvl4pPr marL="1512888" indent="-215900" defTabSz="865188">
              <a:defRPr>
                <a:solidFill>
                  <a:schemeClr val="tx1"/>
                </a:solidFill>
                <a:latin typeface="Arial" charset="0"/>
              </a:defRPr>
            </a:lvl4pPr>
            <a:lvl5pPr marL="1946275" indent="-215900" defTabSz="865188">
              <a:defRPr>
                <a:solidFill>
                  <a:schemeClr val="tx1"/>
                </a:solidFill>
                <a:latin typeface="Arial" charset="0"/>
              </a:defRPr>
            </a:lvl5pPr>
            <a:lvl6pPr marL="2403475" indent="-215900" defTabSz="8651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0675" indent="-215900" defTabSz="8651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17875" indent="-215900" defTabSz="8651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75075" indent="-215900" defTabSz="8651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/>
            <a:fld id="{77AA0860-9453-4329-ABF2-9E0F6E2F1200}" type="slidenum">
              <a:rPr lang="en-US" altLang="ja-JP" sz="1100">
                <a:latin typeface="Times New Roman" pitchFamily="18" charset="0"/>
              </a:rPr>
              <a:pPr algn="r" eaLnBrk="0" hangingPunct="0"/>
              <a:t>29</a:t>
            </a:fld>
            <a:endParaRPr lang="en-US" altLang="ja-JP" sz="1100">
              <a:latin typeface="Times New Roman" pitchFamily="18" charset="0"/>
            </a:endParaRPr>
          </a:p>
        </p:txBody>
      </p:sp>
      <p:sp>
        <p:nvSpPr>
          <p:cNvPr id="510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4825"/>
            <a:ext cx="3368675" cy="2527300"/>
          </a:xfrm>
          <a:ln/>
        </p:spPr>
      </p:sp>
      <p:sp>
        <p:nvSpPr>
          <p:cNvPr id="5109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86481" tIns="43241" rIns="86481" bIns="43241"/>
          <a:lstStyle/>
          <a:p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600100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1D0B2-38ED-43BB-B2F8-28A3BF56359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48524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88049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70758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62943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18489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59321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20261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248025" y="504825"/>
            <a:ext cx="3370263" cy="25273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ABCD7-1EE2-7C4D-B4A2-A4A5AD80448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8247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248025" y="504825"/>
            <a:ext cx="3370263" cy="25273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ABCD7-1EE2-7C4D-B4A2-A4A5AD80448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717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77121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809A4-AAB7-4BCB-BF25-195C35316607}" type="slidenum">
              <a:rPr kumimoji="1" lang="ja-JP" altLang="en-US" smtClean="0"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7120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15562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ノート プレースホルダー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  <p:sp>
        <p:nvSpPr>
          <p:cNvPr id="107524" name="スライド番号プレースホルダー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1pPr>
            <a:lvl2pPr marL="756620" indent="-291008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2pPr>
            <a:lvl3pPr marL="1164031" indent="-232806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3pPr>
            <a:lvl4pPr marL="1629644" indent="-232806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4pPr>
            <a:lvl5pPr marL="2095256" indent="-232806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5pPr>
            <a:lvl6pPr marL="2560869" indent="-23280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6pPr>
            <a:lvl7pPr marL="3026481" indent="-23280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7pPr>
            <a:lvl8pPr marL="3492094" indent="-23280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8pPr>
            <a:lvl9pPr marL="3957706" indent="-23280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9pPr>
          </a:lstStyle>
          <a:p>
            <a:pPr eaLnBrk="1" hangingPunct="1"/>
            <a:fld id="{8AC5BF59-469C-4480-A947-6B4356C94D2A}" type="slidenum">
              <a:rPr lang="en-US" altLang="ja-JP" smtClean="0">
                <a:latin typeface="Arial" charset="0"/>
              </a:rPr>
              <a:pPr eaLnBrk="1" hangingPunct="1"/>
              <a:t>40</a:t>
            </a:fld>
            <a:endParaRPr lang="en-US" altLang="ja-JP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7307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1D0B2-38ED-43BB-B2F8-28A3BF563599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0424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42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86932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43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79969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44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891089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45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99331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46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920939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47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3368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ノート プレースホル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ja-JP" altLang="en-US" dirty="0" smtClean="0">
                <a:latin typeface="Arial" charset="0"/>
                <a:ea typeface="ＭＳ Ｐ明朝" charset="-128"/>
              </a:rPr>
              <a:t>クーロン力と重力が同じになる質量と定義すると</a:t>
            </a:r>
            <a:r>
              <a:rPr lang="en-US" altLang="ja-JP" dirty="0" smtClean="0">
                <a:latin typeface="Arial" charset="0"/>
                <a:ea typeface="ＭＳ Ｐ明朝" charset="-128"/>
              </a:rPr>
              <a:t>M_{</a:t>
            </a:r>
            <a:r>
              <a:rPr lang="ja-JP" altLang="en-US" dirty="0" smtClean="0">
                <a:latin typeface="Arial" charset="0"/>
                <a:ea typeface="ＭＳ Ｐ明朝" charset="-128"/>
              </a:rPr>
              <a:t>Ｐｌ</a:t>
            </a:r>
            <a:r>
              <a:rPr lang="en-US" altLang="ja-JP" dirty="0" smtClean="0">
                <a:latin typeface="Arial" charset="0"/>
                <a:ea typeface="ＭＳ Ｐ明朝" charset="-128"/>
              </a:rPr>
              <a:t>}</a:t>
            </a:r>
            <a:r>
              <a:rPr lang="ja-JP" altLang="en-US" dirty="0" smtClean="0">
                <a:latin typeface="Arial" charset="0"/>
                <a:ea typeface="ＭＳ Ｐ明朝" charset="-128"/>
              </a:rPr>
              <a:t>を</a:t>
            </a:r>
            <a:r>
              <a:rPr lang="en-US" altLang="ja-JP" dirty="0" smtClean="0">
                <a:latin typeface="Arial" charset="0"/>
                <a:ea typeface="ＭＳ Ｐ明朝" charset="-128"/>
              </a:rPr>
              <a:t>\</a:t>
            </a:r>
            <a:r>
              <a:rPr lang="en-US" altLang="ja-JP" dirty="0" err="1" smtClean="0">
                <a:latin typeface="Arial" charset="0"/>
                <a:ea typeface="ＭＳ Ｐ明朝" charset="-128"/>
              </a:rPr>
              <a:t>sqrt</a:t>
            </a:r>
            <a:r>
              <a:rPr lang="en-US" altLang="ja-JP" dirty="0" smtClean="0">
                <a:latin typeface="Arial" charset="0"/>
                <a:ea typeface="ＭＳ Ｐ明朝" charset="-128"/>
              </a:rPr>
              <a:t>{\alpha}</a:t>
            </a:r>
            <a:r>
              <a:rPr lang="ja-JP" altLang="en-US" dirty="0" smtClean="0">
                <a:latin typeface="Arial" charset="0"/>
                <a:ea typeface="ＭＳ Ｐ明朝" charset="-128"/>
              </a:rPr>
              <a:t>倍したものがえられる</a:t>
            </a:r>
          </a:p>
        </p:txBody>
      </p:sp>
      <p:sp>
        <p:nvSpPr>
          <p:cNvPr id="89092" name="スライド番号プレースホル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1D1E3D-EEFE-4C2D-A148-5A1E53B14BC6}" type="slidenum">
              <a:rPr lang="en-US" altLang="ja-JP" smtClean="0">
                <a:latin typeface="Arial" charset="0"/>
                <a:ea typeface="ＭＳ Ｐゴシック" charset="-128"/>
              </a:rPr>
              <a:pPr/>
              <a:t>5</a:t>
            </a:fld>
            <a:endParaRPr lang="en-US" altLang="ja-JP" smtClean="0"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9673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E1BB74-F9EE-4860-9B02-35FF2BF43FEE}" type="slidenum">
              <a:rPr lang="en-US" altLang="ja-JP"/>
              <a:pPr/>
              <a:t>6</a:t>
            </a:fld>
            <a:endParaRPr lang="en-US" altLang="ja-JP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2816394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348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As a poor experimentalist, I should be very careful to theorists,</a:t>
            </a:r>
            <a:r>
              <a:rPr kumimoji="1" lang="en-US" altLang="ja-JP" baseline="0" dirty="0" smtClean="0"/>
              <a:t> our dear chairman is actually theorist!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3E1511-3AFB-4395-BBAF-1DA368105DCA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92459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ノート プレースホルダ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en-US" smtClean="0">
              <a:ea typeface="ＭＳ Ｐ明朝" charset="-128"/>
            </a:endParaRPr>
          </a:p>
        </p:txBody>
      </p:sp>
      <p:sp>
        <p:nvSpPr>
          <p:cNvPr id="102404" name="スライド番号プレースホル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1pPr>
            <a:lvl2pPr marL="742850" indent="-285712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2pPr>
            <a:lvl3pPr marL="1142846" indent="-228569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3pPr>
            <a:lvl4pPr marL="1599984" indent="-228569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4pPr>
            <a:lvl5pPr marL="2057122" indent="-228569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5pPr>
            <a:lvl6pPr marL="2514261" indent="-228569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6pPr>
            <a:lvl7pPr marL="2971399" indent="-228569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7pPr>
            <a:lvl8pPr marL="3428538" indent="-228569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8pPr>
            <a:lvl9pPr marL="3885676" indent="-228569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9pPr>
          </a:lstStyle>
          <a:p>
            <a:pPr eaLnBrk="1" hangingPunct="1"/>
            <a:fld id="{3F0215EF-E802-466E-AB4A-FCB9614D9D80}" type="slidenum">
              <a:rPr lang="en-US" altLang="ja-JP" smtClean="0">
                <a:latin typeface="Arial" charset="0"/>
              </a:rPr>
              <a:pPr eaLnBrk="1" hangingPunct="1"/>
              <a:t>9</a:t>
            </a:fld>
            <a:endParaRPr lang="en-US" altLang="ja-JP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118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フリーフォーム 6"/>
          <p:cNvSpPr>
            <a:spLocks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507" y="31"/>
              </a:cxn>
              <a:cxn ang="0">
                <a:pos x="2276" y="2364"/>
              </a:cxn>
              <a:cxn ang="0">
                <a:pos x="1595" y="73"/>
              </a:cxn>
              <a:cxn ang="0">
                <a:pos x="1611" y="431"/>
              </a:cxn>
              <a:cxn ang="0">
                <a:pos x="1247" y="702"/>
              </a:cxn>
              <a:cxn ang="0">
                <a:pos x="1148" y="816"/>
              </a:cxn>
              <a:cxn ang="0">
                <a:pos x="3304" y="1476"/>
              </a:cxn>
              <a:cxn ang="0">
                <a:pos x="1460" y="400"/>
              </a:cxn>
              <a:cxn ang="0">
                <a:pos x="11" y="982"/>
              </a:cxn>
              <a:cxn ang="0">
                <a:pos x="3881" y="192"/>
              </a:cxn>
              <a:cxn ang="0">
                <a:pos x="2790" y="395"/>
              </a:cxn>
              <a:cxn ang="0">
                <a:pos x="3372" y="1003"/>
              </a:cxn>
              <a:cxn ang="0">
                <a:pos x="3408" y="1013"/>
              </a:cxn>
              <a:cxn ang="0">
                <a:pos x="3491" y="1179"/>
              </a:cxn>
              <a:cxn ang="0">
                <a:pos x="3341" y="1642"/>
              </a:cxn>
              <a:cxn ang="0">
                <a:pos x="3169" y="2057"/>
              </a:cxn>
              <a:cxn ang="0">
                <a:pos x="3013" y="2359"/>
              </a:cxn>
              <a:cxn ang="0">
                <a:pos x="317" y="2343"/>
              </a:cxn>
              <a:cxn ang="0">
                <a:pos x="327" y="2696"/>
              </a:cxn>
              <a:cxn ang="0">
                <a:pos x="2665" y="2852"/>
              </a:cxn>
              <a:cxn ang="0">
                <a:pos x="4385" y="3065"/>
              </a:cxn>
              <a:cxn ang="0">
                <a:pos x="4219" y="2411"/>
              </a:cxn>
              <a:cxn ang="0">
                <a:pos x="4328" y="1455"/>
              </a:cxn>
              <a:cxn ang="0">
                <a:pos x="4193" y="1366"/>
              </a:cxn>
              <a:cxn ang="0">
                <a:pos x="4182" y="769"/>
              </a:cxn>
              <a:cxn ang="0">
                <a:pos x="4369" y="515"/>
              </a:cxn>
              <a:cxn ang="0">
                <a:pos x="307" y="2925"/>
              </a:cxn>
              <a:cxn ang="0">
                <a:pos x="4317" y="2811"/>
              </a:cxn>
              <a:cxn ang="0">
                <a:pos x="3855" y="270"/>
              </a:cxn>
              <a:cxn ang="0">
                <a:pos x="4292" y="2889"/>
              </a:cxn>
              <a:cxn ang="0">
                <a:pos x="4203" y="2717"/>
              </a:cxn>
              <a:cxn ang="0">
                <a:pos x="4027" y="2551"/>
              </a:cxn>
              <a:cxn ang="0">
                <a:pos x="348" y="1190"/>
              </a:cxn>
              <a:cxn ang="0">
                <a:pos x="790" y="634"/>
              </a:cxn>
              <a:cxn ang="0">
                <a:pos x="172" y="650"/>
              </a:cxn>
              <a:cxn ang="0">
                <a:pos x="78" y="1341"/>
              </a:cxn>
              <a:cxn ang="0">
                <a:pos x="509" y="857"/>
              </a:cxn>
              <a:cxn ang="0">
                <a:pos x="218" y="946"/>
              </a:cxn>
              <a:cxn ang="0">
                <a:pos x="333" y="1938"/>
              </a:cxn>
              <a:cxn ang="0">
                <a:pos x="244" y="1377"/>
              </a:cxn>
              <a:cxn ang="0">
                <a:pos x="629" y="1122"/>
              </a:cxn>
              <a:cxn ang="0">
                <a:pos x="795" y="587"/>
              </a:cxn>
              <a:cxn ang="0">
                <a:pos x="198" y="1341"/>
              </a:cxn>
              <a:cxn ang="0">
                <a:pos x="3865" y="99"/>
              </a:cxn>
              <a:cxn ang="0">
                <a:pos x="3315" y="899"/>
              </a:cxn>
              <a:cxn ang="0">
                <a:pos x="2276" y="2364"/>
              </a:cxn>
              <a:cxn ang="0">
                <a:pos x="3777" y="37"/>
              </a:cxn>
              <a:cxn ang="0">
                <a:pos x="125" y="1481"/>
              </a:cxn>
              <a:cxn ang="0">
                <a:pos x="114" y="1382"/>
              </a:cxn>
              <a:cxn ang="0">
                <a:pos x="2276" y="2364"/>
              </a:cxn>
              <a:cxn ang="0">
                <a:pos x="847" y="774"/>
              </a:cxn>
              <a:cxn ang="0">
                <a:pos x="1091" y="759"/>
              </a:cxn>
              <a:cxn ang="0">
                <a:pos x="1148" y="743"/>
              </a:cxn>
              <a:cxn ang="0">
                <a:pos x="889" y="831"/>
              </a:cxn>
              <a:cxn ang="0">
                <a:pos x="1018" y="857"/>
              </a:cxn>
              <a:cxn ang="0">
                <a:pos x="915" y="702"/>
              </a:cxn>
              <a:cxn ang="0">
                <a:pos x="1387" y="151"/>
              </a:cxn>
              <a:cxn ang="0">
                <a:pos x="1294" y="322"/>
              </a:cxn>
              <a:cxn ang="0">
                <a:pos x="1356" y="535"/>
              </a:cxn>
              <a:cxn ang="0">
                <a:pos x="1231" y="374"/>
              </a:cxn>
              <a:cxn ang="0">
                <a:pos x="1024" y="489"/>
              </a:cxn>
              <a:cxn ang="0">
                <a:pos x="1231" y="753"/>
              </a:cxn>
              <a:cxn ang="0">
                <a:pos x="1237" y="535"/>
              </a:cxn>
            </a:cxnLst>
            <a:rect l="0" t="0" r="0" b="0"/>
            <a:pathLst>
              <a:path w="4395" h="3107">
                <a:moveTo>
                  <a:pt x="2276" y="2364"/>
                </a:moveTo>
                <a:lnTo>
                  <a:pt x="2291" y="2380"/>
                </a:lnTo>
                <a:lnTo>
                  <a:pt x="2322" y="2385"/>
                </a:lnTo>
                <a:lnTo>
                  <a:pt x="2354" y="2390"/>
                </a:lnTo>
                <a:lnTo>
                  <a:pt x="2385" y="2380"/>
                </a:lnTo>
                <a:lnTo>
                  <a:pt x="2364" y="2369"/>
                </a:lnTo>
                <a:lnTo>
                  <a:pt x="2333" y="2369"/>
                </a:lnTo>
                <a:lnTo>
                  <a:pt x="2302" y="2364"/>
                </a:lnTo>
                <a:lnTo>
                  <a:pt x="2281" y="2364"/>
                </a:lnTo>
                <a:lnTo>
                  <a:pt x="2271" y="2364"/>
                </a:lnTo>
                <a:lnTo>
                  <a:pt x="2271" y="2364"/>
                </a:lnTo>
                <a:lnTo>
                  <a:pt x="2276" y="2364"/>
                </a:lnTo>
                <a:lnTo>
                  <a:pt x="2286" y="135"/>
                </a:lnTo>
                <a:lnTo>
                  <a:pt x="2302" y="130"/>
                </a:lnTo>
                <a:lnTo>
                  <a:pt x="2312" y="125"/>
                </a:lnTo>
                <a:lnTo>
                  <a:pt x="2317" y="135"/>
                </a:lnTo>
                <a:lnTo>
                  <a:pt x="2328" y="130"/>
                </a:lnTo>
                <a:lnTo>
                  <a:pt x="2343" y="151"/>
                </a:lnTo>
                <a:lnTo>
                  <a:pt x="2343" y="156"/>
                </a:lnTo>
                <a:lnTo>
                  <a:pt x="2348" y="151"/>
                </a:lnTo>
                <a:lnTo>
                  <a:pt x="2348" y="146"/>
                </a:lnTo>
                <a:lnTo>
                  <a:pt x="2348" y="140"/>
                </a:lnTo>
                <a:lnTo>
                  <a:pt x="2343" y="125"/>
                </a:lnTo>
                <a:lnTo>
                  <a:pt x="2354" y="125"/>
                </a:lnTo>
                <a:lnTo>
                  <a:pt x="2364" y="135"/>
                </a:lnTo>
                <a:lnTo>
                  <a:pt x="2369" y="135"/>
                </a:lnTo>
                <a:lnTo>
                  <a:pt x="2374" y="130"/>
                </a:lnTo>
                <a:lnTo>
                  <a:pt x="2374" y="125"/>
                </a:lnTo>
                <a:lnTo>
                  <a:pt x="2374" y="120"/>
                </a:lnTo>
                <a:lnTo>
                  <a:pt x="2364" y="114"/>
                </a:lnTo>
                <a:lnTo>
                  <a:pt x="2380" y="104"/>
                </a:lnTo>
                <a:lnTo>
                  <a:pt x="2364" y="99"/>
                </a:lnTo>
                <a:lnTo>
                  <a:pt x="2359" y="99"/>
                </a:lnTo>
                <a:lnTo>
                  <a:pt x="2348" y="104"/>
                </a:lnTo>
                <a:lnTo>
                  <a:pt x="2354" y="89"/>
                </a:lnTo>
                <a:lnTo>
                  <a:pt x="2328" y="94"/>
                </a:lnTo>
                <a:lnTo>
                  <a:pt x="2322" y="89"/>
                </a:lnTo>
                <a:lnTo>
                  <a:pt x="2322" y="78"/>
                </a:lnTo>
                <a:lnTo>
                  <a:pt x="2312" y="78"/>
                </a:lnTo>
                <a:lnTo>
                  <a:pt x="2297" y="78"/>
                </a:lnTo>
                <a:lnTo>
                  <a:pt x="2297" y="83"/>
                </a:lnTo>
                <a:lnTo>
                  <a:pt x="2297" y="89"/>
                </a:lnTo>
                <a:lnTo>
                  <a:pt x="2302" y="94"/>
                </a:lnTo>
                <a:lnTo>
                  <a:pt x="2286" y="109"/>
                </a:lnTo>
                <a:lnTo>
                  <a:pt x="2302" y="104"/>
                </a:lnTo>
                <a:lnTo>
                  <a:pt x="2297" y="109"/>
                </a:lnTo>
                <a:lnTo>
                  <a:pt x="2286" y="135"/>
                </a:lnTo>
                <a:lnTo>
                  <a:pt x="2276" y="2364"/>
                </a:lnTo>
                <a:lnTo>
                  <a:pt x="2338" y="302"/>
                </a:lnTo>
                <a:lnTo>
                  <a:pt x="2328" y="312"/>
                </a:lnTo>
                <a:lnTo>
                  <a:pt x="2322" y="312"/>
                </a:lnTo>
                <a:lnTo>
                  <a:pt x="2328" y="302"/>
                </a:lnTo>
                <a:lnTo>
                  <a:pt x="2322" y="302"/>
                </a:lnTo>
                <a:lnTo>
                  <a:pt x="2317" y="302"/>
                </a:lnTo>
                <a:lnTo>
                  <a:pt x="2322" y="296"/>
                </a:lnTo>
                <a:lnTo>
                  <a:pt x="2328" y="291"/>
                </a:lnTo>
                <a:lnTo>
                  <a:pt x="2317" y="296"/>
                </a:lnTo>
                <a:lnTo>
                  <a:pt x="2317" y="291"/>
                </a:lnTo>
                <a:lnTo>
                  <a:pt x="2307" y="302"/>
                </a:lnTo>
                <a:lnTo>
                  <a:pt x="2302" y="312"/>
                </a:lnTo>
                <a:lnTo>
                  <a:pt x="2297" y="312"/>
                </a:lnTo>
                <a:lnTo>
                  <a:pt x="2297" y="317"/>
                </a:lnTo>
                <a:lnTo>
                  <a:pt x="2302" y="317"/>
                </a:lnTo>
                <a:lnTo>
                  <a:pt x="2302" y="322"/>
                </a:lnTo>
                <a:lnTo>
                  <a:pt x="2307" y="322"/>
                </a:lnTo>
                <a:lnTo>
                  <a:pt x="2307" y="327"/>
                </a:lnTo>
                <a:lnTo>
                  <a:pt x="2307" y="333"/>
                </a:lnTo>
                <a:lnTo>
                  <a:pt x="2317" y="327"/>
                </a:lnTo>
                <a:lnTo>
                  <a:pt x="2317" y="322"/>
                </a:lnTo>
                <a:lnTo>
                  <a:pt x="2328" y="327"/>
                </a:lnTo>
                <a:lnTo>
                  <a:pt x="2328" y="333"/>
                </a:lnTo>
                <a:lnTo>
                  <a:pt x="2328" y="327"/>
                </a:lnTo>
                <a:lnTo>
                  <a:pt x="2328" y="322"/>
                </a:lnTo>
                <a:lnTo>
                  <a:pt x="2328" y="317"/>
                </a:lnTo>
                <a:lnTo>
                  <a:pt x="2322" y="317"/>
                </a:lnTo>
                <a:lnTo>
                  <a:pt x="2338" y="312"/>
                </a:lnTo>
                <a:lnTo>
                  <a:pt x="2338" y="302"/>
                </a:lnTo>
                <a:lnTo>
                  <a:pt x="2276" y="2364"/>
                </a:lnTo>
                <a:lnTo>
                  <a:pt x="2390" y="78"/>
                </a:lnTo>
                <a:lnTo>
                  <a:pt x="2369" y="83"/>
                </a:lnTo>
                <a:lnTo>
                  <a:pt x="2390" y="89"/>
                </a:lnTo>
                <a:lnTo>
                  <a:pt x="2390" y="78"/>
                </a:lnTo>
                <a:lnTo>
                  <a:pt x="2276" y="2364"/>
                </a:lnTo>
                <a:lnTo>
                  <a:pt x="2359" y="83"/>
                </a:lnTo>
                <a:lnTo>
                  <a:pt x="2354" y="89"/>
                </a:lnTo>
                <a:lnTo>
                  <a:pt x="2369" y="83"/>
                </a:lnTo>
                <a:lnTo>
                  <a:pt x="2359" y="83"/>
                </a:lnTo>
                <a:lnTo>
                  <a:pt x="2276" y="2364"/>
                </a:lnTo>
                <a:lnTo>
                  <a:pt x="1481" y="47"/>
                </a:lnTo>
                <a:lnTo>
                  <a:pt x="1481" y="52"/>
                </a:lnTo>
                <a:lnTo>
                  <a:pt x="1486" y="52"/>
                </a:lnTo>
                <a:lnTo>
                  <a:pt x="1486" y="57"/>
                </a:lnTo>
                <a:lnTo>
                  <a:pt x="1486" y="52"/>
                </a:lnTo>
                <a:lnTo>
                  <a:pt x="1491" y="52"/>
                </a:lnTo>
                <a:lnTo>
                  <a:pt x="1496" y="47"/>
                </a:lnTo>
                <a:lnTo>
                  <a:pt x="1502" y="47"/>
                </a:lnTo>
                <a:lnTo>
                  <a:pt x="1496" y="52"/>
                </a:lnTo>
                <a:lnTo>
                  <a:pt x="1502" y="52"/>
                </a:lnTo>
                <a:lnTo>
                  <a:pt x="1507" y="52"/>
                </a:lnTo>
                <a:lnTo>
                  <a:pt x="1507" y="47"/>
                </a:lnTo>
                <a:lnTo>
                  <a:pt x="1512" y="47"/>
                </a:lnTo>
                <a:lnTo>
                  <a:pt x="1517" y="42"/>
                </a:lnTo>
                <a:lnTo>
                  <a:pt x="1517" y="37"/>
                </a:lnTo>
                <a:lnTo>
                  <a:pt x="1507" y="37"/>
                </a:lnTo>
                <a:lnTo>
                  <a:pt x="1507" y="31"/>
                </a:lnTo>
                <a:lnTo>
                  <a:pt x="1502" y="26"/>
                </a:lnTo>
                <a:lnTo>
                  <a:pt x="1496" y="31"/>
                </a:lnTo>
                <a:lnTo>
                  <a:pt x="1491" y="31"/>
                </a:lnTo>
                <a:lnTo>
                  <a:pt x="1486" y="37"/>
                </a:lnTo>
                <a:lnTo>
                  <a:pt x="1481" y="47"/>
                </a:lnTo>
                <a:lnTo>
                  <a:pt x="2276" y="2364"/>
                </a:lnTo>
                <a:lnTo>
                  <a:pt x="1476" y="172"/>
                </a:lnTo>
                <a:lnTo>
                  <a:pt x="1486" y="172"/>
                </a:lnTo>
                <a:lnTo>
                  <a:pt x="1491" y="166"/>
                </a:lnTo>
                <a:lnTo>
                  <a:pt x="1486" y="161"/>
                </a:lnTo>
                <a:lnTo>
                  <a:pt x="1476" y="166"/>
                </a:lnTo>
                <a:lnTo>
                  <a:pt x="1476" y="172"/>
                </a:lnTo>
                <a:lnTo>
                  <a:pt x="2276" y="2364"/>
                </a:lnTo>
                <a:lnTo>
                  <a:pt x="2686" y="2250"/>
                </a:lnTo>
                <a:lnTo>
                  <a:pt x="2702" y="2234"/>
                </a:lnTo>
                <a:lnTo>
                  <a:pt x="2702" y="2229"/>
                </a:lnTo>
                <a:lnTo>
                  <a:pt x="2691" y="2224"/>
                </a:lnTo>
                <a:lnTo>
                  <a:pt x="2681" y="2218"/>
                </a:lnTo>
                <a:lnTo>
                  <a:pt x="2681" y="2213"/>
                </a:lnTo>
                <a:lnTo>
                  <a:pt x="2686" y="2208"/>
                </a:lnTo>
                <a:lnTo>
                  <a:pt x="2671" y="2218"/>
                </a:lnTo>
                <a:lnTo>
                  <a:pt x="2660" y="2229"/>
                </a:lnTo>
                <a:lnTo>
                  <a:pt x="2655" y="2239"/>
                </a:lnTo>
                <a:lnTo>
                  <a:pt x="2660" y="2250"/>
                </a:lnTo>
                <a:lnTo>
                  <a:pt x="2671" y="2250"/>
                </a:lnTo>
                <a:lnTo>
                  <a:pt x="2686" y="2250"/>
                </a:lnTo>
                <a:lnTo>
                  <a:pt x="2276" y="2364"/>
                </a:lnTo>
                <a:lnTo>
                  <a:pt x="1683" y="21"/>
                </a:lnTo>
                <a:lnTo>
                  <a:pt x="1683" y="26"/>
                </a:lnTo>
                <a:lnTo>
                  <a:pt x="1683" y="31"/>
                </a:lnTo>
                <a:lnTo>
                  <a:pt x="1689" y="31"/>
                </a:lnTo>
                <a:lnTo>
                  <a:pt x="1689" y="37"/>
                </a:lnTo>
                <a:lnTo>
                  <a:pt x="1689" y="31"/>
                </a:lnTo>
                <a:lnTo>
                  <a:pt x="1694" y="37"/>
                </a:lnTo>
                <a:lnTo>
                  <a:pt x="1694" y="31"/>
                </a:lnTo>
                <a:lnTo>
                  <a:pt x="1699" y="37"/>
                </a:lnTo>
                <a:lnTo>
                  <a:pt x="1699" y="31"/>
                </a:lnTo>
                <a:lnTo>
                  <a:pt x="1704" y="31"/>
                </a:lnTo>
                <a:lnTo>
                  <a:pt x="1709" y="26"/>
                </a:lnTo>
                <a:lnTo>
                  <a:pt x="1709" y="21"/>
                </a:lnTo>
                <a:lnTo>
                  <a:pt x="1709" y="26"/>
                </a:lnTo>
                <a:lnTo>
                  <a:pt x="1715" y="21"/>
                </a:lnTo>
                <a:lnTo>
                  <a:pt x="1715" y="16"/>
                </a:lnTo>
                <a:lnTo>
                  <a:pt x="1715" y="11"/>
                </a:lnTo>
                <a:lnTo>
                  <a:pt x="1715" y="5"/>
                </a:lnTo>
                <a:lnTo>
                  <a:pt x="1709" y="5"/>
                </a:lnTo>
                <a:lnTo>
                  <a:pt x="1704" y="5"/>
                </a:lnTo>
                <a:lnTo>
                  <a:pt x="1699" y="11"/>
                </a:lnTo>
                <a:lnTo>
                  <a:pt x="1689" y="16"/>
                </a:lnTo>
                <a:lnTo>
                  <a:pt x="1683" y="21"/>
                </a:lnTo>
                <a:lnTo>
                  <a:pt x="2276" y="2364"/>
                </a:lnTo>
                <a:lnTo>
                  <a:pt x="1496" y="639"/>
                </a:lnTo>
                <a:lnTo>
                  <a:pt x="1496" y="644"/>
                </a:lnTo>
                <a:lnTo>
                  <a:pt x="1502" y="644"/>
                </a:lnTo>
                <a:lnTo>
                  <a:pt x="1507" y="639"/>
                </a:lnTo>
                <a:lnTo>
                  <a:pt x="1502" y="639"/>
                </a:lnTo>
                <a:lnTo>
                  <a:pt x="1496" y="639"/>
                </a:lnTo>
                <a:lnTo>
                  <a:pt x="2276" y="2364"/>
                </a:lnTo>
                <a:lnTo>
                  <a:pt x="1637" y="348"/>
                </a:lnTo>
                <a:lnTo>
                  <a:pt x="1642" y="353"/>
                </a:lnTo>
                <a:lnTo>
                  <a:pt x="1637" y="359"/>
                </a:lnTo>
                <a:lnTo>
                  <a:pt x="1642" y="359"/>
                </a:lnTo>
                <a:lnTo>
                  <a:pt x="1637" y="359"/>
                </a:lnTo>
                <a:lnTo>
                  <a:pt x="1642" y="359"/>
                </a:lnTo>
                <a:lnTo>
                  <a:pt x="1637" y="364"/>
                </a:lnTo>
                <a:lnTo>
                  <a:pt x="1642" y="364"/>
                </a:lnTo>
                <a:lnTo>
                  <a:pt x="1642" y="369"/>
                </a:lnTo>
                <a:lnTo>
                  <a:pt x="1647" y="369"/>
                </a:lnTo>
                <a:lnTo>
                  <a:pt x="1647" y="374"/>
                </a:lnTo>
                <a:lnTo>
                  <a:pt x="1647" y="369"/>
                </a:lnTo>
                <a:lnTo>
                  <a:pt x="1647" y="374"/>
                </a:lnTo>
                <a:lnTo>
                  <a:pt x="1652" y="369"/>
                </a:lnTo>
                <a:lnTo>
                  <a:pt x="1652" y="374"/>
                </a:lnTo>
                <a:lnTo>
                  <a:pt x="1652" y="369"/>
                </a:lnTo>
                <a:lnTo>
                  <a:pt x="1657" y="369"/>
                </a:lnTo>
                <a:lnTo>
                  <a:pt x="1663" y="369"/>
                </a:lnTo>
                <a:lnTo>
                  <a:pt x="1668" y="369"/>
                </a:lnTo>
                <a:lnTo>
                  <a:pt x="1673" y="364"/>
                </a:lnTo>
                <a:lnTo>
                  <a:pt x="1673" y="369"/>
                </a:lnTo>
                <a:lnTo>
                  <a:pt x="1673" y="364"/>
                </a:lnTo>
                <a:lnTo>
                  <a:pt x="1678" y="364"/>
                </a:lnTo>
                <a:lnTo>
                  <a:pt x="1683" y="359"/>
                </a:lnTo>
                <a:lnTo>
                  <a:pt x="1689" y="353"/>
                </a:lnTo>
                <a:lnTo>
                  <a:pt x="1694" y="348"/>
                </a:lnTo>
                <a:lnTo>
                  <a:pt x="1689" y="343"/>
                </a:lnTo>
                <a:lnTo>
                  <a:pt x="1694" y="343"/>
                </a:lnTo>
                <a:lnTo>
                  <a:pt x="1694" y="338"/>
                </a:lnTo>
                <a:lnTo>
                  <a:pt x="1689" y="338"/>
                </a:lnTo>
                <a:lnTo>
                  <a:pt x="1689" y="333"/>
                </a:lnTo>
                <a:lnTo>
                  <a:pt x="1683" y="333"/>
                </a:lnTo>
                <a:lnTo>
                  <a:pt x="1678" y="327"/>
                </a:lnTo>
                <a:lnTo>
                  <a:pt x="1673" y="333"/>
                </a:lnTo>
                <a:lnTo>
                  <a:pt x="1673" y="327"/>
                </a:lnTo>
                <a:lnTo>
                  <a:pt x="1673" y="333"/>
                </a:lnTo>
                <a:lnTo>
                  <a:pt x="1668" y="333"/>
                </a:lnTo>
                <a:lnTo>
                  <a:pt x="1663" y="333"/>
                </a:lnTo>
                <a:lnTo>
                  <a:pt x="1657" y="338"/>
                </a:lnTo>
                <a:lnTo>
                  <a:pt x="1652" y="338"/>
                </a:lnTo>
                <a:lnTo>
                  <a:pt x="1647" y="338"/>
                </a:lnTo>
                <a:lnTo>
                  <a:pt x="1652" y="338"/>
                </a:lnTo>
                <a:lnTo>
                  <a:pt x="1652" y="343"/>
                </a:lnTo>
                <a:lnTo>
                  <a:pt x="1647" y="343"/>
                </a:lnTo>
                <a:lnTo>
                  <a:pt x="1637" y="343"/>
                </a:lnTo>
                <a:lnTo>
                  <a:pt x="1637" y="348"/>
                </a:lnTo>
                <a:lnTo>
                  <a:pt x="2276" y="2364"/>
                </a:lnTo>
                <a:lnTo>
                  <a:pt x="1580" y="203"/>
                </a:lnTo>
                <a:lnTo>
                  <a:pt x="1574" y="203"/>
                </a:lnTo>
                <a:lnTo>
                  <a:pt x="1574" y="208"/>
                </a:lnTo>
                <a:lnTo>
                  <a:pt x="1580" y="208"/>
                </a:lnTo>
                <a:lnTo>
                  <a:pt x="1580" y="203"/>
                </a:lnTo>
                <a:lnTo>
                  <a:pt x="2276" y="2364"/>
                </a:lnTo>
                <a:lnTo>
                  <a:pt x="3523" y="1185"/>
                </a:lnTo>
                <a:lnTo>
                  <a:pt x="3512" y="1195"/>
                </a:lnTo>
                <a:lnTo>
                  <a:pt x="3507" y="1195"/>
                </a:lnTo>
                <a:lnTo>
                  <a:pt x="3512" y="1195"/>
                </a:lnTo>
                <a:lnTo>
                  <a:pt x="3523" y="1185"/>
                </a:lnTo>
                <a:lnTo>
                  <a:pt x="2276" y="2364"/>
                </a:lnTo>
                <a:lnTo>
                  <a:pt x="1580" y="390"/>
                </a:lnTo>
                <a:lnTo>
                  <a:pt x="1564" y="390"/>
                </a:lnTo>
                <a:lnTo>
                  <a:pt x="1554" y="400"/>
                </a:lnTo>
                <a:lnTo>
                  <a:pt x="1559" y="400"/>
                </a:lnTo>
                <a:lnTo>
                  <a:pt x="1559" y="405"/>
                </a:lnTo>
                <a:lnTo>
                  <a:pt x="1559" y="400"/>
                </a:lnTo>
                <a:lnTo>
                  <a:pt x="1559" y="405"/>
                </a:lnTo>
                <a:lnTo>
                  <a:pt x="1564" y="400"/>
                </a:lnTo>
                <a:lnTo>
                  <a:pt x="1564" y="405"/>
                </a:lnTo>
                <a:lnTo>
                  <a:pt x="1564" y="400"/>
                </a:lnTo>
                <a:lnTo>
                  <a:pt x="1574" y="400"/>
                </a:lnTo>
                <a:lnTo>
                  <a:pt x="1574" y="395"/>
                </a:lnTo>
                <a:lnTo>
                  <a:pt x="1580" y="395"/>
                </a:lnTo>
                <a:lnTo>
                  <a:pt x="1580" y="390"/>
                </a:lnTo>
                <a:lnTo>
                  <a:pt x="2276" y="2364"/>
                </a:lnTo>
                <a:lnTo>
                  <a:pt x="1554" y="89"/>
                </a:lnTo>
                <a:lnTo>
                  <a:pt x="1554" y="94"/>
                </a:lnTo>
                <a:lnTo>
                  <a:pt x="1559" y="89"/>
                </a:lnTo>
                <a:lnTo>
                  <a:pt x="1559" y="94"/>
                </a:lnTo>
                <a:lnTo>
                  <a:pt x="1564" y="94"/>
                </a:lnTo>
                <a:lnTo>
                  <a:pt x="1574" y="89"/>
                </a:lnTo>
                <a:lnTo>
                  <a:pt x="1574" y="94"/>
                </a:lnTo>
                <a:lnTo>
                  <a:pt x="1574" y="89"/>
                </a:lnTo>
                <a:lnTo>
                  <a:pt x="1580" y="89"/>
                </a:lnTo>
                <a:lnTo>
                  <a:pt x="1580" y="94"/>
                </a:lnTo>
                <a:lnTo>
                  <a:pt x="1580" y="89"/>
                </a:lnTo>
                <a:lnTo>
                  <a:pt x="1585" y="89"/>
                </a:lnTo>
                <a:lnTo>
                  <a:pt x="1590" y="83"/>
                </a:lnTo>
                <a:lnTo>
                  <a:pt x="1590" y="78"/>
                </a:lnTo>
                <a:lnTo>
                  <a:pt x="1595" y="83"/>
                </a:lnTo>
                <a:lnTo>
                  <a:pt x="1590" y="83"/>
                </a:lnTo>
                <a:lnTo>
                  <a:pt x="1590" y="89"/>
                </a:lnTo>
                <a:lnTo>
                  <a:pt x="1590" y="94"/>
                </a:lnTo>
                <a:lnTo>
                  <a:pt x="1585" y="99"/>
                </a:lnTo>
                <a:lnTo>
                  <a:pt x="1590" y="94"/>
                </a:lnTo>
                <a:lnTo>
                  <a:pt x="1590" y="99"/>
                </a:lnTo>
                <a:lnTo>
                  <a:pt x="1590" y="104"/>
                </a:lnTo>
                <a:lnTo>
                  <a:pt x="1595" y="104"/>
                </a:lnTo>
                <a:lnTo>
                  <a:pt x="1600" y="104"/>
                </a:lnTo>
                <a:lnTo>
                  <a:pt x="1600" y="109"/>
                </a:lnTo>
                <a:lnTo>
                  <a:pt x="1606" y="104"/>
                </a:lnTo>
                <a:lnTo>
                  <a:pt x="1606" y="109"/>
                </a:lnTo>
                <a:lnTo>
                  <a:pt x="1606" y="104"/>
                </a:lnTo>
                <a:lnTo>
                  <a:pt x="1611" y="109"/>
                </a:lnTo>
                <a:lnTo>
                  <a:pt x="1611" y="104"/>
                </a:lnTo>
                <a:lnTo>
                  <a:pt x="1611" y="109"/>
                </a:lnTo>
                <a:lnTo>
                  <a:pt x="1600" y="120"/>
                </a:lnTo>
                <a:lnTo>
                  <a:pt x="1600" y="125"/>
                </a:lnTo>
                <a:lnTo>
                  <a:pt x="1595" y="125"/>
                </a:lnTo>
                <a:lnTo>
                  <a:pt x="1600" y="125"/>
                </a:lnTo>
                <a:lnTo>
                  <a:pt x="1600" y="130"/>
                </a:lnTo>
                <a:lnTo>
                  <a:pt x="1600" y="125"/>
                </a:lnTo>
                <a:lnTo>
                  <a:pt x="1600" y="130"/>
                </a:lnTo>
                <a:lnTo>
                  <a:pt x="1606" y="130"/>
                </a:lnTo>
                <a:lnTo>
                  <a:pt x="1611" y="130"/>
                </a:lnTo>
                <a:lnTo>
                  <a:pt x="1616" y="125"/>
                </a:lnTo>
                <a:lnTo>
                  <a:pt x="1616" y="120"/>
                </a:lnTo>
                <a:lnTo>
                  <a:pt x="1621" y="120"/>
                </a:lnTo>
                <a:lnTo>
                  <a:pt x="1621" y="109"/>
                </a:lnTo>
                <a:lnTo>
                  <a:pt x="1616" y="109"/>
                </a:lnTo>
                <a:lnTo>
                  <a:pt x="1611" y="109"/>
                </a:lnTo>
                <a:lnTo>
                  <a:pt x="1616" y="104"/>
                </a:lnTo>
                <a:lnTo>
                  <a:pt x="1621" y="104"/>
                </a:lnTo>
                <a:lnTo>
                  <a:pt x="1626" y="99"/>
                </a:lnTo>
                <a:lnTo>
                  <a:pt x="1632" y="99"/>
                </a:lnTo>
                <a:lnTo>
                  <a:pt x="1637" y="94"/>
                </a:lnTo>
                <a:lnTo>
                  <a:pt x="1637" y="83"/>
                </a:lnTo>
                <a:lnTo>
                  <a:pt x="1642" y="89"/>
                </a:lnTo>
                <a:lnTo>
                  <a:pt x="1637" y="83"/>
                </a:lnTo>
                <a:lnTo>
                  <a:pt x="1642" y="83"/>
                </a:lnTo>
                <a:lnTo>
                  <a:pt x="1642" y="78"/>
                </a:lnTo>
                <a:lnTo>
                  <a:pt x="1642" y="73"/>
                </a:lnTo>
                <a:lnTo>
                  <a:pt x="1637" y="73"/>
                </a:lnTo>
                <a:lnTo>
                  <a:pt x="1642" y="73"/>
                </a:lnTo>
                <a:lnTo>
                  <a:pt x="1637" y="73"/>
                </a:lnTo>
                <a:lnTo>
                  <a:pt x="1642" y="68"/>
                </a:lnTo>
                <a:lnTo>
                  <a:pt x="1637" y="68"/>
                </a:lnTo>
                <a:lnTo>
                  <a:pt x="1632" y="68"/>
                </a:lnTo>
                <a:lnTo>
                  <a:pt x="1632" y="63"/>
                </a:lnTo>
                <a:lnTo>
                  <a:pt x="1626" y="68"/>
                </a:lnTo>
                <a:lnTo>
                  <a:pt x="1626" y="63"/>
                </a:lnTo>
                <a:lnTo>
                  <a:pt x="1626" y="68"/>
                </a:lnTo>
                <a:lnTo>
                  <a:pt x="1621" y="63"/>
                </a:lnTo>
                <a:lnTo>
                  <a:pt x="1621" y="68"/>
                </a:lnTo>
                <a:lnTo>
                  <a:pt x="1621" y="63"/>
                </a:lnTo>
                <a:lnTo>
                  <a:pt x="1616" y="63"/>
                </a:lnTo>
                <a:lnTo>
                  <a:pt x="1616" y="68"/>
                </a:lnTo>
                <a:lnTo>
                  <a:pt x="1611" y="68"/>
                </a:lnTo>
                <a:lnTo>
                  <a:pt x="1611" y="63"/>
                </a:lnTo>
                <a:lnTo>
                  <a:pt x="1611" y="68"/>
                </a:lnTo>
                <a:lnTo>
                  <a:pt x="1606" y="68"/>
                </a:lnTo>
                <a:lnTo>
                  <a:pt x="1600" y="68"/>
                </a:lnTo>
                <a:lnTo>
                  <a:pt x="1595" y="73"/>
                </a:lnTo>
                <a:lnTo>
                  <a:pt x="1595" y="68"/>
                </a:lnTo>
                <a:lnTo>
                  <a:pt x="1590" y="68"/>
                </a:lnTo>
                <a:lnTo>
                  <a:pt x="1595" y="63"/>
                </a:lnTo>
                <a:lnTo>
                  <a:pt x="1590" y="63"/>
                </a:lnTo>
                <a:lnTo>
                  <a:pt x="1585" y="63"/>
                </a:lnTo>
                <a:lnTo>
                  <a:pt x="1574" y="68"/>
                </a:lnTo>
                <a:lnTo>
                  <a:pt x="1564" y="68"/>
                </a:lnTo>
                <a:lnTo>
                  <a:pt x="1559" y="73"/>
                </a:lnTo>
                <a:lnTo>
                  <a:pt x="1559" y="78"/>
                </a:lnTo>
                <a:lnTo>
                  <a:pt x="1554" y="83"/>
                </a:lnTo>
                <a:lnTo>
                  <a:pt x="1554" y="89"/>
                </a:lnTo>
                <a:lnTo>
                  <a:pt x="2276" y="2364"/>
                </a:lnTo>
                <a:lnTo>
                  <a:pt x="1642" y="442"/>
                </a:lnTo>
                <a:lnTo>
                  <a:pt x="1637" y="442"/>
                </a:lnTo>
                <a:lnTo>
                  <a:pt x="1632" y="442"/>
                </a:lnTo>
                <a:lnTo>
                  <a:pt x="1626" y="442"/>
                </a:lnTo>
                <a:lnTo>
                  <a:pt x="1616" y="452"/>
                </a:lnTo>
                <a:lnTo>
                  <a:pt x="1616" y="457"/>
                </a:lnTo>
                <a:lnTo>
                  <a:pt x="1611" y="463"/>
                </a:lnTo>
                <a:lnTo>
                  <a:pt x="1611" y="468"/>
                </a:lnTo>
                <a:lnTo>
                  <a:pt x="1616" y="468"/>
                </a:lnTo>
                <a:lnTo>
                  <a:pt x="1616" y="473"/>
                </a:lnTo>
                <a:lnTo>
                  <a:pt x="1621" y="468"/>
                </a:lnTo>
                <a:lnTo>
                  <a:pt x="1621" y="473"/>
                </a:lnTo>
                <a:lnTo>
                  <a:pt x="1626" y="468"/>
                </a:lnTo>
                <a:lnTo>
                  <a:pt x="1626" y="473"/>
                </a:lnTo>
                <a:lnTo>
                  <a:pt x="1632" y="468"/>
                </a:lnTo>
                <a:lnTo>
                  <a:pt x="1637" y="463"/>
                </a:lnTo>
                <a:lnTo>
                  <a:pt x="1637" y="457"/>
                </a:lnTo>
                <a:lnTo>
                  <a:pt x="1642" y="457"/>
                </a:lnTo>
                <a:lnTo>
                  <a:pt x="1642" y="452"/>
                </a:lnTo>
                <a:lnTo>
                  <a:pt x="1642" y="447"/>
                </a:lnTo>
                <a:lnTo>
                  <a:pt x="1642" y="442"/>
                </a:lnTo>
                <a:lnTo>
                  <a:pt x="2276" y="2364"/>
                </a:lnTo>
                <a:lnTo>
                  <a:pt x="1517" y="509"/>
                </a:lnTo>
                <a:lnTo>
                  <a:pt x="1517" y="504"/>
                </a:lnTo>
                <a:lnTo>
                  <a:pt x="1517" y="499"/>
                </a:lnTo>
                <a:lnTo>
                  <a:pt x="1512" y="499"/>
                </a:lnTo>
                <a:lnTo>
                  <a:pt x="1507" y="499"/>
                </a:lnTo>
                <a:lnTo>
                  <a:pt x="1496" y="504"/>
                </a:lnTo>
                <a:lnTo>
                  <a:pt x="1491" y="504"/>
                </a:lnTo>
                <a:lnTo>
                  <a:pt x="1486" y="509"/>
                </a:lnTo>
                <a:lnTo>
                  <a:pt x="1486" y="515"/>
                </a:lnTo>
                <a:lnTo>
                  <a:pt x="1481" y="515"/>
                </a:lnTo>
                <a:lnTo>
                  <a:pt x="1481" y="520"/>
                </a:lnTo>
                <a:lnTo>
                  <a:pt x="1481" y="525"/>
                </a:lnTo>
                <a:lnTo>
                  <a:pt x="1481" y="520"/>
                </a:lnTo>
                <a:lnTo>
                  <a:pt x="1481" y="525"/>
                </a:lnTo>
                <a:lnTo>
                  <a:pt x="1481" y="530"/>
                </a:lnTo>
                <a:lnTo>
                  <a:pt x="1486" y="525"/>
                </a:lnTo>
                <a:lnTo>
                  <a:pt x="1486" y="530"/>
                </a:lnTo>
                <a:lnTo>
                  <a:pt x="1491" y="525"/>
                </a:lnTo>
                <a:lnTo>
                  <a:pt x="1491" y="530"/>
                </a:lnTo>
                <a:lnTo>
                  <a:pt x="1491" y="525"/>
                </a:lnTo>
                <a:lnTo>
                  <a:pt x="1496" y="525"/>
                </a:lnTo>
                <a:lnTo>
                  <a:pt x="1496" y="530"/>
                </a:lnTo>
                <a:lnTo>
                  <a:pt x="1496" y="525"/>
                </a:lnTo>
                <a:lnTo>
                  <a:pt x="1502" y="525"/>
                </a:lnTo>
                <a:lnTo>
                  <a:pt x="1502" y="530"/>
                </a:lnTo>
                <a:lnTo>
                  <a:pt x="1502" y="525"/>
                </a:lnTo>
                <a:lnTo>
                  <a:pt x="1507" y="525"/>
                </a:lnTo>
                <a:lnTo>
                  <a:pt x="1507" y="520"/>
                </a:lnTo>
                <a:lnTo>
                  <a:pt x="1512" y="520"/>
                </a:lnTo>
                <a:lnTo>
                  <a:pt x="1517" y="515"/>
                </a:lnTo>
                <a:lnTo>
                  <a:pt x="1517" y="509"/>
                </a:lnTo>
                <a:lnTo>
                  <a:pt x="2276" y="2364"/>
                </a:lnTo>
                <a:lnTo>
                  <a:pt x="1595" y="400"/>
                </a:lnTo>
                <a:lnTo>
                  <a:pt x="1600" y="400"/>
                </a:lnTo>
                <a:lnTo>
                  <a:pt x="1606" y="400"/>
                </a:lnTo>
                <a:lnTo>
                  <a:pt x="1606" y="395"/>
                </a:lnTo>
                <a:lnTo>
                  <a:pt x="1606" y="390"/>
                </a:lnTo>
                <a:lnTo>
                  <a:pt x="1611" y="390"/>
                </a:lnTo>
                <a:lnTo>
                  <a:pt x="1611" y="385"/>
                </a:lnTo>
                <a:lnTo>
                  <a:pt x="1606" y="385"/>
                </a:lnTo>
                <a:lnTo>
                  <a:pt x="1606" y="379"/>
                </a:lnTo>
                <a:lnTo>
                  <a:pt x="1600" y="379"/>
                </a:lnTo>
                <a:lnTo>
                  <a:pt x="1590" y="385"/>
                </a:lnTo>
                <a:lnTo>
                  <a:pt x="1590" y="390"/>
                </a:lnTo>
                <a:lnTo>
                  <a:pt x="1585" y="390"/>
                </a:lnTo>
                <a:lnTo>
                  <a:pt x="1585" y="395"/>
                </a:lnTo>
                <a:lnTo>
                  <a:pt x="1580" y="400"/>
                </a:lnTo>
                <a:lnTo>
                  <a:pt x="1585" y="400"/>
                </a:lnTo>
                <a:lnTo>
                  <a:pt x="1590" y="400"/>
                </a:lnTo>
                <a:lnTo>
                  <a:pt x="1590" y="405"/>
                </a:lnTo>
                <a:lnTo>
                  <a:pt x="1595" y="400"/>
                </a:lnTo>
                <a:lnTo>
                  <a:pt x="2276" y="2364"/>
                </a:lnTo>
                <a:lnTo>
                  <a:pt x="1522" y="109"/>
                </a:lnTo>
                <a:lnTo>
                  <a:pt x="1522" y="114"/>
                </a:lnTo>
                <a:lnTo>
                  <a:pt x="1528" y="114"/>
                </a:lnTo>
                <a:lnTo>
                  <a:pt x="1528" y="120"/>
                </a:lnTo>
                <a:lnTo>
                  <a:pt x="1533" y="120"/>
                </a:lnTo>
                <a:lnTo>
                  <a:pt x="1538" y="120"/>
                </a:lnTo>
                <a:lnTo>
                  <a:pt x="1548" y="109"/>
                </a:lnTo>
                <a:lnTo>
                  <a:pt x="1548" y="104"/>
                </a:lnTo>
                <a:lnTo>
                  <a:pt x="1548" y="99"/>
                </a:lnTo>
                <a:lnTo>
                  <a:pt x="1543" y="99"/>
                </a:lnTo>
                <a:lnTo>
                  <a:pt x="1538" y="99"/>
                </a:lnTo>
                <a:lnTo>
                  <a:pt x="1533" y="99"/>
                </a:lnTo>
                <a:lnTo>
                  <a:pt x="1533" y="104"/>
                </a:lnTo>
                <a:lnTo>
                  <a:pt x="1528" y="104"/>
                </a:lnTo>
                <a:lnTo>
                  <a:pt x="1528" y="109"/>
                </a:lnTo>
                <a:lnTo>
                  <a:pt x="1522" y="109"/>
                </a:lnTo>
                <a:lnTo>
                  <a:pt x="2276" y="2364"/>
                </a:lnTo>
                <a:lnTo>
                  <a:pt x="1611" y="437"/>
                </a:lnTo>
                <a:lnTo>
                  <a:pt x="1611" y="431"/>
                </a:lnTo>
                <a:lnTo>
                  <a:pt x="1606" y="437"/>
                </a:lnTo>
                <a:lnTo>
                  <a:pt x="1611" y="437"/>
                </a:lnTo>
                <a:lnTo>
                  <a:pt x="2276" y="2364"/>
                </a:lnTo>
                <a:lnTo>
                  <a:pt x="1543" y="546"/>
                </a:lnTo>
                <a:lnTo>
                  <a:pt x="1528" y="546"/>
                </a:lnTo>
                <a:lnTo>
                  <a:pt x="1522" y="556"/>
                </a:lnTo>
                <a:lnTo>
                  <a:pt x="1522" y="561"/>
                </a:lnTo>
                <a:lnTo>
                  <a:pt x="1522" y="566"/>
                </a:lnTo>
                <a:lnTo>
                  <a:pt x="1528" y="561"/>
                </a:lnTo>
                <a:lnTo>
                  <a:pt x="1522" y="566"/>
                </a:lnTo>
                <a:lnTo>
                  <a:pt x="1528" y="566"/>
                </a:lnTo>
                <a:lnTo>
                  <a:pt x="1533" y="566"/>
                </a:lnTo>
                <a:lnTo>
                  <a:pt x="1538" y="561"/>
                </a:lnTo>
                <a:lnTo>
                  <a:pt x="1538" y="556"/>
                </a:lnTo>
                <a:lnTo>
                  <a:pt x="1543" y="556"/>
                </a:lnTo>
                <a:lnTo>
                  <a:pt x="1543" y="546"/>
                </a:lnTo>
                <a:lnTo>
                  <a:pt x="2276" y="2364"/>
                </a:lnTo>
                <a:lnTo>
                  <a:pt x="1377" y="416"/>
                </a:lnTo>
                <a:lnTo>
                  <a:pt x="1382" y="416"/>
                </a:lnTo>
                <a:lnTo>
                  <a:pt x="1387" y="416"/>
                </a:lnTo>
                <a:lnTo>
                  <a:pt x="1387" y="411"/>
                </a:lnTo>
                <a:lnTo>
                  <a:pt x="1382" y="411"/>
                </a:lnTo>
                <a:lnTo>
                  <a:pt x="1377" y="416"/>
                </a:lnTo>
                <a:lnTo>
                  <a:pt x="2276" y="2364"/>
                </a:lnTo>
                <a:lnTo>
                  <a:pt x="1320" y="779"/>
                </a:lnTo>
                <a:lnTo>
                  <a:pt x="1320" y="774"/>
                </a:lnTo>
                <a:lnTo>
                  <a:pt x="1315" y="779"/>
                </a:lnTo>
                <a:lnTo>
                  <a:pt x="1309" y="779"/>
                </a:lnTo>
                <a:lnTo>
                  <a:pt x="1304" y="779"/>
                </a:lnTo>
                <a:lnTo>
                  <a:pt x="1299" y="779"/>
                </a:lnTo>
                <a:lnTo>
                  <a:pt x="1299" y="785"/>
                </a:lnTo>
                <a:lnTo>
                  <a:pt x="1294" y="779"/>
                </a:lnTo>
                <a:lnTo>
                  <a:pt x="1289" y="785"/>
                </a:lnTo>
                <a:lnTo>
                  <a:pt x="1283" y="785"/>
                </a:lnTo>
                <a:lnTo>
                  <a:pt x="1283" y="790"/>
                </a:lnTo>
                <a:lnTo>
                  <a:pt x="1283" y="795"/>
                </a:lnTo>
                <a:lnTo>
                  <a:pt x="1283" y="800"/>
                </a:lnTo>
                <a:lnTo>
                  <a:pt x="1278" y="805"/>
                </a:lnTo>
                <a:lnTo>
                  <a:pt x="1283" y="805"/>
                </a:lnTo>
                <a:lnTo>
                  <a:pt x="1278" y="805"/>
                </a:lnTo>
                <a:lnTo>
                  <a:pt x="1283" y="805"/>
                </a:lnTo>
                <a:lnTo>
                  <a:pt x="1278" y="811"/>
                </a:lnTo>
                <a:lnTo>
                  <a:pt x="1283" y="811"/>
                </a:lnTo>
                <a:lnTo>
                  <a:pt x="1278" y="816"/>
                </a:lnTo>
                <a:lnTo>
                  <a:pt x="1283" y="816"/>
                </a:lnTo>
                <a:lnTo>
                  <a:pt x="1289" y="816"/>
                </a:lnTo>
                <a:lnTo>
                  <a:pt x="1283" y="821"/>
                </a:lnTo>
                <a:lnTo>
                  <a:pt x="1289" y="816"/>
                </a:lnTo>
                <a:lnTo>
                  <a:pt x="1289" y="821"/>
                </a:lnTo>
                <a:lnTo>
                  <a:pt x="1294" y="816"/>
                </a:lnTo>
                <a:lnTo>
                  <a:pt x="1294" y="821"/>
                </a:lnTo>
                <a:lnTo>
                  <a:pt x="1294" y="816"/>
                </a:lnTo>
                <a:lnTo>
                  <a:pt x="1299" y="821"/>
                </a:lnTo>
                <a:lnTo>
                  <a:pt x="1299" y="816"/>
                </a:lnTo>
                <a:lnTo>
                  <a:pt x="1299" y="821"/>
                </a:lnTo>
                <a:lnTo>
                  <a:pt x="1304" y="816"/>
                </a:lnTo>
                <a:lnTo>
                  <a:pt x="1304" y="821"/>
                </a:lnTo>
                <a:lnTo>
                  <a:pt x="1304" y="816"/>
                </a:lnTo>
                <a:lnTo>
                  <a:pt x="1309" y="816"/>
                </a:lnTo>
                <a:lnTo>
                  <a:pt x="1315" y="816"/>
                </a:lnTo>
                <a:lnTo>
                  <a:pt x="1320" y="811"/>
                </a:lnTo>
                <a:lnTo>
                  <a:pt x="1325" y="811"/>
                </a:lnTo>
                <a:lnTo>
                  <a:pt x="1325" y="805"/>
                </a:lnTo>
                <a:lnTo>
                  <a:pt x="1330" y="800"/>
                </a:lnTo>
                <a:lnTo>
                  <a:pt x="1330" y="795"/>
                </a:lnTo>
                <a:lnTo>
                  <a:pt x="1335" y="795"/>
                </a:lnTo>
                <a:lnTo>
                  <a:pt x="1330" y="795"/>
                </a:lnTo>
                <a:lnTo>
                  <a:pt x="1335" y="790"/>
                </a:lnTo>
                <a:lnTo>
                  <a:pt x="1330" y="790"/>
                </a:lnTo>
                <a:lnTo>
                  <a:pt x="1335" y="790"/>
                </a:lnTo>
                <a:lnTo>
                  <a:pt x="1330" y="790"/>
                </a:lnTo>
                <a:lnTo>
                  <a:pt x="1330" y="785"/>
                </a:lnTo>
                <a:lnTo>
                  <a:pt x="1335" y="785"/>
                </a:lnTo>
                <a:lnTo>
                  <a:pt x="1330" y="785"/>
                </a:lnTo>
                <a:lnTo>
                  <a:pt x="1330" y="779"/>
                </a:lnTo>
                <a:lnTo>
                  <a:pt x="1330" y="785"/>
                </a:lnTo>
                <a:lnTo>
                  <a:pt x="1330" y="779"/>
                </a:lnTo>
                <a:lnTo>
                  <a:pt x="1325" y="779"/>
                </a:lnTo>
                <a:lnTo>
                  <a:pt x="1320" y="779"/>
                </a:lnTo>
                <a:lnTo>
                  <a:pt x="2276" y="2364"/>
                </a:lnTo>
                <a:lnTo>
                  <a:pt x="1247" y="821"/>
                </a:lnTo>
                <a:lnTo>
                  <a:pt x="1247" y="816"/>
                </a:lnTo>
                <a:lnTo>
                  <a:pt x="1247" y="811"/>
                </a:lnTo>
                <a:lnTo>
                  <a:pt x="1242" y="811"/>
                </a:lnTo>
                <a:lnTo>
                  <a:pt x="1231" y="816"/>
                </a:lnTo>
                <a:lnTo>
                  <a:pt x="1231" y="811"/>
                </a:lnTo>
                <a:lnTo>
                  <a:pt x="1231" y="816"/>
                </a:lnTo>
                <a:lnTo>
                  <a:pt x="1226" y="816"/>
                </a:lnTo>
                <a:lnTo>
                  <a:pt x="1226" y="821"/>
                </a:lnTo>
                <a:lnTo>
                  <a:pt x="1221" y="821"/>
                </a:lnTo>
                <a:lnTo>
                  <a:pt x="1221" y="826"/>
                </a:lnTo>
                <a:lnTo>
                  <a:pt x="1226" y="831"/>
                </a:lnTo>
                <a:lnTo>
                  <a:pt x="1221" y="831"/>
                </a:lnTo>
                <a:lnTo>
                  <a:pt x="1226" y="831"/>
                </a:lnTo>
                <a:lnTo>
                  <a:pt x="1226" y="837"/>
                </a:lnTo>
                <a:lnTo>
                  <a:pt x="1231" y="831"/>
                </a:lnTo>
                <a:lnTo>
                  <a:pt x="1237" y="831"/>
                </a:lnTo>
                <a:lnTo>
                  <a:pt x="1242" y="826"/>
                </a:lnTo>
                <a:lnTo>
                  <a:pt x="1247" y="826"/>
                </a:lnTo>
                <a:lnTo>
                  <a:pt x="1247" y="821"/>
                </a:lnTo>
                <a:lnTo>
                  <a:pt x="2276" y="2364"/>
                </a:lnTo>
                <a:lnTo>
                  <a:pt x="1257" y="696"/>
                </a:lnTo>
                <a:lnTo>
                  <a:pt x="1252" y="696"/>
                </a:lnTo>
                <a:lnTo>
                  <a:pt x="1247" y="696"/>
                </a:lnTo>
                <a:lnTo>
                  <a:pt x="1247" y="702"/>
                </a:lnTo>
                <a:lnTo>
                  <a:pt x="1247" y="707"/>
                </a:lnTo>
                <a:lnTo>
                  <a:pt x="1242" y="712"/>
                </a:lnTo>
                <a:lnTo>
                  <a:pt x="1247" y="712"/>
                </a:lnTo>
                <a:lnTo>
                  <a:pt x="1242" y="712"/>
                </a:lnTo>
                <a:lnTo>
                  <a:pt x="1247" y="712"/>
                </a:lnTo>
                <a:lnTo>
                  <a:pt x="1242" y="717"/>
                </a:lnTo>
                <a:lnTo>
                  <a:pt x="1242" y="712"/>
                </a:lnTo>
                <a:lnTo>
                  <a:pt x="1242" y="717"/>
                </a:lnTo>
                <a:lnTo>
                  <a:pt x="1247" y="717"/>
                </a:lnTo>
                <a:lnTo>
                  <a:pt x="1242" y="717"/>
                </a:lnTo>
                <a:lnTo>
                  <a:pt x="1247" y="717"/>
                </a:lnTo>
                <a:lnTo>
                  <a:pt x="1247" y="722"/>
                </a:lnTo>
                <a:lnTo>
                  <a:pt x="1247" y="717"/>
                </a:lnTo>
                <a:lnTo>
                  <a:pt x="1247" y="722"/>
                </a:lnTo>
                <a:lnTo>
                  <a:pt x="1252" y="722"/>
                </a:lnTo>
                <a:lnTo>
                  <a:pt x="1257" y="722"/>
                </a:lnTo>
                <a:lnTo>
                  <a:pt x="1263" y="722"/>
                </a:lnTo>
                <a:lnTo>
                  <a:pt x="1268" y="717"/>
                </a:lnTo>
                <a:lnTo>
                  <a:pt x="1273" y="717"/>
                </a:lnTo>
                <a:lnTo>
                  <a:pt x="1273" y="712"/>
                </a:lnTo>
                <a:lnTo>
                  <a:pt x="1278" y="707"/>
                </a:lnTo>
                <a:lnTo>
                  <a:pt x="1278" y="702"/>
                </a:lnTo>
                <a:lnTo>
                  <a:pt x="1278" y="696"/>
                </a:lnTo>
                <a:lnTo>
                  <a:pt x="1273" y="696"/>
                </a:lnTo>
                <a:lnTo>
                  <a:pt x="1273" y="691"/>
                </a:lnTo>
                <a:lnTo>
                  <a:pt x="1273" y="696"/>
                </a:lnTo>
                <a:lnTo>
                  <a:pt x="1268" y="691"/>
                </a:lnTo>
                <a:lnTo>
                  <a:pt x="1268" y="696"/>
                </a:lnTo>
                <a:lnTo>
                  <a:pt x="1268" y="691"/>
                </a:lnTo>
                <a:lnTo>
                  <a:pt x="1268" y="696"/>
                </a:lnTo>
                <a:lnTo>
                  <a:pt x="1263" y="691"/>
                </a:lnTo>
                <a:lnTo>
                  <a:pt x="1263" y="696"/>
                </a:lnTo>
                <a:lnTo>
                  <a:pt x="1257" y="696"/>
                </a:lnTo>
                <a:lnTo>
                  <a:pt x="2276" y="2364"/>
                </a:lnTo>
                <a:lnTo>
                  <a:pt x="1377" y="644"/>
                </a:lnTo>
                <a:lnTo>
                  <a:pt x="1372" y="644"/>
                </a:lnTo>
                <a:lnTo>
                  <a:pt x="1356" y="644"/>
                </a:lnTo>
                <a:lnTo>
                  <a:pt x="1351" y="650"/>
                </a:lnTo>
                <a:lnTo>
                  <a:pt x="1351" y="655"/>
                </a:lnTo>
                <a:lnTo>
                  <a:pt x="1341" y="660"/>
                </a:lnTo>
                <a:lnTo>
                  <a:pt x="1346" y="660"/>
                </a:lnTo>
                <a:lnTo>
                  <a:pt x="1341" y="670"/>
                </a:lnTo>
                <a:lnTo>
                  <a:pt x="1341" y="676"/>
                </a:lnTo>
                <a:lnTo>
                  <a:pt x="1335" y="681"/>
                </a:lnTo>
                <a:lnTo>
                  <a:pt x="1335" y="676"/>
                </a:lnTo>
                <a:lnTo>
                  <a:pt x="1341" y="676"/>
                </a:lnTo>
                <a:lnTo>
                  <a:pt x="1346" y="676"/>
                </a:lnTo>
                <a:lnTo>
                  <a:pt x="1341" y="681"/>
                </a:lnTo>
                <a:lnTo>
                  <a:pt x="1346" y="676"/>
                </a:lnTo>
                <a:lnTo>
                  <a:pt x="1351" y="676"/>
                </a:lnTo>
                <a:lnTo>
                  <a:pt x="1351" y="681"/>
                </a:lnTo>
                <a:lnTo>
                  <a:pt x="1356" y="676"/>
                </a:lnTo>
                <a:lnTo>
                  <a:pt x="1361" y="670"/>
                </a:lnTo>
                <a:lnTo>
                  <a:pt x="1361" y="676"/>
                </a:lnTo>
                <a:lnTo>
                  <a:pt x="1367" y="670"/>
                </a:lnTo>
                <a:lnTo>
                  <a:pt x="1372" y="660"/>
                </a:lnTo>
                <a:lnTo>
                  <a:pt x="1377" y="655"/>
                </a:lnTo>
                <a:lnTo>
                  <a:pt x="1377" y="650"/>
                </a:lnTo>
                <a:lnTo>
                  <a:pt x="1377" y="644"/>
                </a:lnTo>
                <a:lnTo>
                  <a:pt x="2276" y="2364"/>
                </a:lnTo>
                <a:lnTo>
                  <a:pt x="3460" y="1018"/>
                </a:lnTo>
                <a:lnTo>
                  <a:pt x="3403" y="1044"/>
                </a:lnTo>
                <a:lnTo>
                  <a:pt x="3460" y="1024"/>
                </a:lnTo>
                <a:lnTo>
                  <a:pt x="3460" y="1018"/>
                </a:lnTo>
                <a:lnTo>
                  <a:pt x="2276" y="2364"/>
                </a:lnTo>
                <a:lnTo>
                  <a:pt x="1195" y="727"/>
                </a:lnTo>
                <a:lnTo>
                  <a:pt x="1200" y="722"/>
                </a:lnTo>
                <a:lnTo>
                  <a:pt x="1206" y="722"/>
                </a:lnTo>
                <a:lnTo>
                  <a:pt x="1206" y="717"/>
                </a:lnTo>
                <a:lnTo>
                  <a:pt x="1200" y="717"/>
                </a:lnTo>
                <a:lnTo>
                  <a:pt x="1195" y="722"/>
                </a:lnTo>
                <a:lnTo>
                  <a:pt x="1195" y="727"/>
                </a:lnTo>
                <a:lnTo>
                  <a:pt x="2276" y="2364"/>
                </a:lnTo>
                <a:lnTo>
                  <a:pt x="1180" y="561"/>
                </a:lnTo>
                <a:lnTo>
                  <a:pt x="1185" y="561"/>
                </a:lnTo>
                <a:lnTo>
                  <a:pt x="1180" y="566"/>
                </a:lnTo>
                <a:lnTo>
                  <a:pt x="1174" y="577"/>
                </a:lnTo>
                <a:lnTo>
                  <a:pt x="1180" y="572"/>
                </a:lnTo>
                <a:lnTo>
                  <a:pt x="1174" y="577"/>
                </a:lnTo>
                <a:lnTo>
                  <a:pt x="1180" y="577"/>
                </a:lnTo>
                <a:lnTo>
                  <a:pt x="1174" y="577"/>
                </a:lnTo>
                <a:lnTo>
                  <a:pt x="1180" y="577"/>
                </a:lnTo>
                <a:lnTo>
                  <a:pt x="1185" y="577"/>
                </a:lnTo>
                <a:lnTo>
                  <a:pt x="1190" y="577"/>
                </a:lnTo>
                <a:lnTo>
                  <a:pt x="1200" y="566"/>
                </a:lnTo>
                <a:lnTo>
                  <a:pt x="1200" y="561"/>
                </a:lnTo>
                <a:lnTo>
                  <a:pt x="1206" y="561"/>
                </a:lnTo>
                <a:lnTo>
                  <a:pt x="1206" y="556"/>
                </a:lnTo>
                <a:lnTo>
                  <a:pt x="1195" y="556"/>
                </a:lnTo>
                <a:lnTo>
                  <a:pt x="1190" y="556"/>
                </a:lnTo>
                <a:lnTo>
                  <a:pt x="1190" y="561"/>
                </a:lnTo>
                <a:lnTo>
                  <a:pt x="1180" y="561"/>
                </a:lnTo>
                <a:lnTo>
                  <a:pt x="2276" y="2364"/>
                </a:lnTo>
                <a:lnTo>
                  <a:pt x="1174" y="779"/>
                </a:lnTo>
                <a:lnTo>
                  <a:pt x="1159" y="790"/>
                </a:lnTo>
                <a:lnTo>
                  <a:pt x="1164" y="790"/>
                </a:lnTo>
                <a:lnTo>
                  <a:pt x="1154" y="795"/>
                </a:lnTo>
                <a:lnTo>
                  <a:pt x="1143" y="805"/>
                </a:lnTo>
                <a:lnTo>
                  <a:pt x="1138" y="811"/>
                </a:lnTo>
                <a:lnTo>
                  <a:pt x="1143" y="811"/>
                </a:lnTo>
                <a:lnTo>
                  <a:pt x="1138" y="816"/>
                </a:lnTo>
                <a:lnTo>
                  <a:pt x="1143" y="811"/>
                </a:lnTo>
                <a:lnTo>
                  <a:pt x="1143" y="816"/>
                </a:lnTo>
                <a:lnTo>
                  <a:pt x="1143" y="811"/>
                </a:lnTo>
                <a:lnTo>
                  <a:pt x="1148" y="816"/>
                </a:lnTo>
                <a:lnTo>
                  <a:pt x="1148" y="811"/>
                </a:lnTo>
                <a:lnTo>
                  <a:pt x="1164" y="800"/>
                </a:lnTo>
                <a:lnTo>
                  <a:pt x="1164" y="795"/>
                </a:lnTo>
                <a:lnTo>
                  <a:pt x="1169" y="790"/>
                </a:lnTo>
                <a:lnTo>
                  <a:pt x="1174" y="779"/>
                </a:lnTo>
                <a:lnTo>
                  <a:pt x="2276" y="2364"/>
                </a:lnTo>
                <a:lnTo>
                  <a:pt x="1128" y="847"/>
                </a:lnTo>
                <a:lnTo>
                  <a:pt x="1133" y="847"/>
                </a:lnTo>
                <a:lnTo>
                  <a:pt x="1133" y="842"/>
                </a:lnTo>
                <a:lnTo>
                  <a:pt x="1128" y="847"/>
                </a:lnTo>
                <a:lnTo>
                  <a:pt x="2276" y="2364"/>
                </a:lnTo>
                <a:lnTo>
                  <a:pt x="1206" y="826"/>
                </a:lnTo>
                <a:lnTo>
                  <a:pt x="1211" y="826"/>
                </a:lnTo>
                <a:lnTo>
                  <a:pt x="1216" y="821"/>
                </a:lnTo>
                <a:lnTo>
                  <a:pt x="1221" y="821"/>
                </a:lnTo>
                <a:lnTo>
                  <a:pt x="1221" y="816"/>
                </a:lnTo>
                <a:lnTo>
                  <a:pt x="1216" y="811"/>
                </a:lnTo>
                <a:lnTo>
                  <a:pt x="1211" y="811"/>
                </a:lnTo>
                <a:lnTo>
                  <a:pt x="1206" y="816"/>
                </a:lnTo>
                <a:lnTo>
                  <a:pt x="1206" y="821"/>
                </a:lnTo>
                <a:lnTo>
                  <a:pt x="1206" y="826"/>
                </a:lnTo>
                <a:lnTo>
                  <a:pt x="2276" y="2364"/>
                </a:lnTo>
                <a:lnTo>
                  <a:pt x="1138" y="826"/>
                </a:lnTo>
                <a:lnTo>
                  <a:pt x="1138" y="821"/>
                </a:lnTo>
                <a:lnTo>
                  <a:pt x="1128" y="821"/>
                </a:lnTo>
                <a:lnTo>
                  <a:pt x="1122" y="826"/>
                </a:lnTo>
                <a:lnTo>
                  <a:pt x="1117" y="831"/>
                </a:lnTo>
                <a:lnTo>
                  <a:pt x="1122" y="831"/>
                </a:lnTo>
                <a:lnTo>
                  <a:pt x="1117" y="831"/>
                </a:lnTo>
                <a:lnTo>
                  <a:pt x="1122" y="831"/>
                </a:lnTo>
                <a:lnTo>
                  <a:pt x="1128" y="837"/>
                </a:lnTo>
                <a:lnTo>
                  <a:pt x="1128" y="831"/>
                </a:lnTo>
                <a:lnTo>
                  <a:pt x="1133" y="831"/>
                </a:lnTo>
                <a:lnTo>
                  <a:pt x="1138" y="826"/>
                </a:lnTo>
                <a:lnTo>
                  <a:pt x="2276" y="2364"/>
                </a:lnTo>
                <a:lnTo>
                  <a:pt x="1206" y="785"/>
                </a:lnTo>
                <a:lnTo>
                  <a:pt x="1206" y="779"/>
                </a:lnTo>
                <a:lnTo>
                  <a:pt x="1211" y="779"/>
                </a:lnTo>
                <a:lnTo>
                  <a:pt x="1216" y="774"/>
                </a:lnTo>
                <a:lnTo>
                  <a:pt x="1216" y="774"/>
                </a:lnTo>
                <a:lnTo>
                  <a:pt x="1216" y="769"/>
                </a:lnTo>
                <a:lnTo>
                  <a:pt x="1211" y="769"/>
                </a:lnTo>
                <a:lnTo>
                  <a:pt x="1200" y="774"/>
                </a:lnTo>
                <a:lnTo>
                  <a:pt x="1195" y="774"/>
                </a:lnTo>
                <a:lnTo>
                  <a:pt x="1195" y="779"/>
                </a:lnTo>
                <a:lnTo>
                  <a:pt x="1195" y="785"/>
                </a:lnTo>
                <a:lnTo>
                  <a:pt x="1195" y="779"/>
                </a:lnTo>
                <a:lnTo>
                  <a:pt x="1195" y="785"/>
                </a:lnTo>
                <a:lnTo>
                  <a:pt x="1200" y="785"/>
                </a:lnTo>
                <a:lnTo>
                  <a:pt x="1206" y="785"/>
                </a:lnTo>
                <a:lnTo>
                  <a:pt x="2276" y="2364"/>
                </a:lnTo>
                <a:lnTo>
                  <a:pt x="1403" y="463"/>
                </a:lnTo>
                <a:lnTo>
                  <a:pt x="1398" y="463"/>
                </a:lnTo>
                <a:lnTo>
                  <a:pt x="1393" y="463"/>
                </a:lnTo>
                <a:lnTo>
                  <a:pt x="1387" y="468"/>
                </a:lnTo>
                <a:lnTo>
                  <a:pt x="1382" y="468"/>
                </a:lnTo>
                <a:lnTo>
                  <a:pt x="1377" y="473"/>
                </a:lnTo>
                <a:lnTo>
                  <a:pt x="1377" y="478"/>
                </a:lnTo>
                <a:lnTo>
                  <a:pt x="1377" y="483"/>
                </a:lnTo>
                <a:lnTo>
                  <a:pt x="1382" y="478"/>
                </a:lnTo>
                <a:lnTo>
                  <a:pt x="1382" y="483"/>
                </a:lnTo>
                <a:lnTo>
                  <a:pt x="1382" y="478"/>
                </a:lnTo>
                <a:lnTo>
                  <a:pt x="1382" y="483"/>
                </a:lnTo>
                <a:lnTo>
                  <a:pt x="1387" y="478"/>
                </a:lnTo>
                <a:lnTo>
                  <a:pt x="1393" y="478"/>
                </a:lnTo>
                <a:lnTo>
                  <a:pt x="1398" y="473"/>
                </a:lnTo>
                <a:lnTo>
                  <a:pt x="1403" y="468"/>
                </a:lnTo>
                <a:lnTo>
                  <a:pt x="1403" y="463"/>
                </a:lnTo>
                <a:lnTo>
                  <a:pt x="2276" y="2364"/>
                </a:lnTo>
                <a:lnTo>
                  <a:pt x="1242" y="894"/>
                </a:lnTo>
                <a:lnTo>
                  <a:pt x="1237" y="894"/>
                </a:lnTo>
                <a:lnTo>
                  <a:pt x="1237" y="889"/>
                </a:lnTo>
                <a:lnTo>
                  <a:pt x="1231" y="889"/>
                </a:lnTo>
                <a:lnTo>
                  <a:pt x="1216" y="899"/>
                </a:lnTo>
                <a:lnTo>
                  <a:pt x="1211" y="899"/>
                </a:lnTo>
                <a:lnTo>
                  <a:pt x="1211" y="904"/>
                </a:lnTo>
                <a:lnTo>
                  <a:pt x="1206" y="909"/>
                </a:lnTo>
                <a:lnTo>
                  <a:pt x="1206" y="915"/>
                </a:lnTo>
                <a:lnTo>
                  <a:pt x="1206" y="920"/>
                </a:lnTo>
                <a:lnTo>
                  <a:pt x="1211" y="920"/>
                </a:lnTo>
                <a:lnTo>
                  <a:pt x="1216" y="920"/>
                </a:lnTo>
                <a:lnTo>
                  <a:pt x="1221" y="920"/>
                </a:lnTo>
                <a:lnTo>
                  <a:pt x="1226" y="915"/>
                </a:lnTo>
                <a:lnTo>
                  <a:pt x="1231" y="915"/>
                </a:lnTo>
                <a:lnTo>
                  <a:pt x="1231" y="909"/>
                </a:lnTo>
                <a:lnTo>
                  <a:pt x="1237" y="904"/>
                </a:lnTo>
                <a:lnTo>
                  <a:pt x="1242" y="899"/>
                </a:lnTo>
                <a:lnTo>
                  <a:pt x="1242" y="894"/>
                </a:lnTo>
                <a:lnTo>
                  <a:pt x="2276" y="2364"/>
                </a:lnTo>
                <a:lnTo>
                  <a:pt x="1502" y="94"/>
                </a:lnTo>
                <a:lnTo>
                  <a:pt x="1502" y="99"/>
                </a:lnTo>
                <a:lnTo>
                  <a:pt x="1512" y="99"/>
                </a:lnTo>
                <a:lnTo>
                  <a:pt x="1512" y="94"/>
                </a:lnTo>
                <a:lnTo>
                  <a:pt x="1507" y="94"/>
                </a:lnTo>
                <a:lnTo>
                  <a:pt x="1502" y="94"/>
                </a:lnTo>
                <a:lnTo>
                  <a:pt x="2276" y="2364"/>
                </a:lnTo>
                <a:lnTo>
                  <a:pt x="1522" y="156"/>
                </a:lnTo>
                <a:lnTo>
                  <a:pt x="1522" y="161"/>
                </a:lnTo>
                <a:lnTo>
                  <a:pt x="1528" y="156"/>
                </a:lnTo>
                <a:lnTo>
                  <a:pt x="1522" y="156"/>
                </a:lnTo>
                <a:lnTo>
                  <a:pt x="2276" y="2364"/>
                </a:lnTo>
                <a:lnTo>
                  <a:pt x="3346" y="1579"/>
                </a:lnTo>
                <a:lnTo>
                  <a:pt x="3325" y="1507"/>
                </a:lnTo>
                <a:lnTo>
                  <a:pt x="3299" y="1455"/>
                </a:lnTo>
                <a:lnTo>
                  <a:pt x="3304" y="1476"/>
                </a:lnTo>
                <a:lnTo>
                  <a:pt x="3346" y="1579"/>
                </a:lnTo>
                <a:lnTo>
                  <a:pt x="2276" y="2364"/>
                </a:lnTo>
                <a:lnTo>
                  <a:pt x="1491" y="442"/>
                </a:lnTo>
                <a:lnTo>
                  <a:pt x="1486" y="442"/>
                </a:lnTo>
                <a:lnTo>
                  <a:pt x="1486" y="447"/>
                </a:lnTo>
                <a:lnTo>
                  <a:pt x="1491" y="442"/>
                </a:lnTo>
                <a:lnTo>
                  <a:pt x="2276" y="2364"/>
                </a:lnTo>
                <a:lnTo>
                  <a:pt x="1512" y="83"/>
                </a:lnTo>
                <a:lnTo>
                  <a:pt x="1507" y="89"/>
                </a:lnTo>
                <a:lnTo>
                  <a:pt x="1512" y="89"/>
                </a:lnTo>
                <a:lnTo>
                  <a:pt x="1512" y="83"/>
                </a:lnTo>
                <a:lnTo>
                  <a:pt x="2276" y="2364"/>
                </a:lnTo>
                <a:lnTo>
                  <a:pt x="1522" y="166"/>
                </a:lnTo>
                <a:lnTo>
                  <a:pt x="1528" y="166"/>
                </a:lnTo>
                <a:lnTo>
                  <a:pt x="1528" y="161"/>
                </a:lnTo>
                <a:lnTo>
                  <a:pt x="1522" y="161"/>
                </a:lnTo>
                <a:lnTo>
                  <a:pt x="1522" y="166"/>
                </a:lnTo>
                <a:lnTo>
                  <a:pt x="1522" y="161"/>
                </a:lnTo>
                <a:lnTo>
                  <a:pt x="1522" y="166"/>
                </a:lnTo>
                <a:lnTo>
                  <a:pt x="2276" y="2364"/>
                </a:lnTo>
                <a:lnTo>
                  <a:pt x="1522" y="208"/>
                </a:lnTo>
                <a:lnTo>
                  <a:pt x="1522" y="203"/>
                </a:lnTo>
                <a:lnTo>
                  <a:pt x="1528" y="203"/>
                </a:lnTo>
                <a:lnTo>
                  <a:pt x="1533" y="198"/>
                </a:lnTo>
                <a:lnTo>
                  <a:pt x="1538" y="198"/>
                </a:lnTo>
                <a:lnTo>
                  <a:pt x="1538" y="192"/>
                </a:lnTo>
                <a:lnTo>
                  <a:pt x="1543" y="187"/>
                </a:lnTo>
                <a:lnTo>
                  <a:pt x="1543" y="182"/>
                </a:lnTo>
                <a:lnTo>
                  <a:pt x="1543" y="177"/>
                </a:lnTo>
                <a:lnTo>
                  <a:pt x="1538" y="177"/>
                </a:lnTo>
                <a:lnTo>
                  <a:pt x="1533" y="177"/>
                </a:lnTo>
                <a:lnTo>
                  <a:pt x="1517" y="182"/>
                </a:lnTo>
                <a:lnTo>
                  <a:pt x="1517" y="187"/>
                </a:lnTo>
                <a:lnTo>
                  <a:pt x="1512" y="192"/>
                </a:lnTo>
                <a:lnTo>
                  <a:pt x="1512" y="198"/>
                </a:lnTo>
                <a:lnTo>
                  <a:pt x="1507" y="203"/>
                </a:lnTo>
                <a:lnTo>
                  <a:pt x="1512" y="203"/>
                </a:lnTo>
                <a:lnTo>
                  <a:pt x="1507" y="208"/>
                </a:lnTo>
                <a:lnTo>
                  <a:pt x="1512" y="203"/>
                </a:lnTo>
                <a:lnTo>
                  <a:pt x="1512" y="208"/>
                </a:lnTo>
                <a:lnTo>
                  <a:pt x="1517" y="208"/>
                </a:lnTo>
                <a:lnTo>
                  <a:pt x="1522" y="203"/>
                </a:lnTo>
                <a:lnTo>
                  <a:pt x="1522" y="208"/>
                </a:lnTo>
                <a:lnTo>
                  <a:pt x="2276" y="2364"/>
                </a:lnTo>
                <a:lnTo>
                  <a:pt x="1408" y="416"/>
                </a:lnTo>
                <a:lnTo>
                  <a:pt x="1403" y="411"/>
                </a:lnTo>
                <a:lnTo>
                  <a:pt x="1398" y="411"/>
                </a:lnTo>
                <a:lnTo>
                  <a:pt x="1393" y="411"/>
                </a:lnTo>
                <a:lnTo>
                  <a:pt x="1393" y="416"/>
                </a:lnTo>
                <a:lnTo>
                  <a:pt x="1387" y="416"/>
                </a:lnTo>
                <a:lnTo>
                  <a:pt x="1387" y="421"/>
                </a:lnTo>
                <a:lnTo>
                  <a:pt x="1393" y="421"/>
                </a:lnTo>
                <a:lnTo>
                  <a:pt x="1393" y="426"/>
                </a:lnTo>
                <a:lnTo>
                  <a:pt x="1398" y="421"/>
                </a:lnTo>
                <a:lnTo>
                  <a:pt x="1403" y="416"/>
                </a:lnTo>
                <a:lnTo>
                  <a:pt x="1408" y="416"/>
                </a:lnTo>
                <a:lnTo>
                  <a:pt x="2276" y="2364"/>
                </a:lnTo>
                <a:lnTo>
                  <a:pt x="1507" y="104"/>
                </a:lnTo>
                <a:lnTo>
                  <a:pt x="1507" y="109"/>
                </a:lnTo>
                <a:lnTo>
                  <a:pt x="1512" y="109"/>
                </a:lnTo>
                <a:lnTo>
                  <a:pt x="1512" y="114"/>
                </a:lnTo>
                <a:lnTo>
                  <a:pt x="1512" y="109"/>
                </a:lnTo>
                <a:lnTo>
                  <a:pt x="1512" y="114"/>
                </a:lnTo>
                <a:lnTo>
                  <a:pt x="1517" y="109"/>
                </a:lnTo>
                <a:lnTo>
                  <a:pt x="1522" y="104"/>
                </a:lnTo>
                <a:lnTo>
                  <a:pt x="1528" y="104"/>
                </a:lnTo>
                <a:lnTo>
                  <a:pt x="1522" y="99"/>
                </a:lnTo>
                <a:lnTo>
                  <a:pt x="1517" y="99"/>
                </a:lnTo>
                <a:lnTo>
                  <a:pt x="1507" y="104"/>
                </a:lnTo>
                <a:lnTo>
                  <a:pt x="2276" y="2364"/>
                </a:lnTo>
                <a:lnTo>
                  <a:pt x="1439" y="535"/>
                </a:lnTo>
                <a:lnTo>
                  <a:pt x="1439" y="530"/>
                </a:lnTo>
                <a:lnTo>
                  <a:pt x="1434" y="525"/>
                </a:lnTo>
                <a:lnTo>
                  <a:pt x="1429" y="530"/>
                </a:lnTo>
                <a:lnTo>
                  <a:pt x="1434" y="535"/>
                </a:lnTo>
                <a:lnTo>
                  <a:pt x="1439" y="535"/>
                </a:lnTo>
                <a:lnTo>
                  <a:pt x="2276" y="2364"/>
                </a:lnTo>
                <a:lnTo>
                  <a:pt x="1408" y="608"/>
                </a:lnTo>
                <a:lnTo>
                  <a:pt x="1413" y="608"/>
                </a:lnTo>
                <a:lnTo>
                  <a:pt x="1419" y="603"/>
                </a:lnTo>
                <a:lnTo>
                  <a:pt x="1413" y="598"/>
                </a:lnTo>
                <a:lnTo>
                  <a:pt x="1408" y="603"/>
                </a:lnTo>
                <a:lnTo>
                  <a:pt x="1408" y="608"/>
                </a:lnTo>
                <a:lnTo>
                  <a:pt x="2276" y="2364"/>
                </a:lnTo>
                <a:lnTo>
                  <a:pt x="1444" y="385"/>
                </a:lnTo>
                <a:lnTo>
                  <a:pt x="1444" y="390"/>
                </a:lnTo>
                <a:lnTo>
                  <a:pt x="1439" y="385"/>
                </a:lnTo>
                <a:lnTo>
                  <a:pt x="1439" y="390"/>
                </a:lnTo>
                <a:lnTo>
                  <a:pt x="1434" y="390"/>
                </a:lnTo>
                <a:lnTo>
                  <a:pt x="1429" y="390"/>
                </a:lnTo>
                <a:lnTo>
                  <a:pt x="1429" y="395"/>
                </a:lnTo>
                <a:lnTo>
                  <a:pt x="1429" y="400"/>
                </a:lnTo>
                <a:lnTo>
                  <a:pt x="1429" y="405"/>
                </a:lnTo>
                <a:lnTo>
                  <a:pt x="1429" y="411"/>
                </a:lnTo>
                <a:lnTo>
                  <a:pt x="1429" y="405"/>
                </a:lnTo>
                <a:lnTo>
                  <a:pt x="1429" y="411"/>
                </a:lnTo>
                <a:lnTo>
                  <a:pt x="1429" y="416"/>
                </a:lnTo>
                <a:lnTo>
                  <a:pt x="1434" y="411"/>
                </a:lnTo>
                <a:lnTo>
                  <a:pt x="1434" y="416"/>
                </a:lnTo>
                <a:lnTo>
                  <a:pt x="1439" y="416"/>
                </a:lnTo>
                <a:lnTo>
                  <a:pt x="1444" y="416"/>
                </a:lnTo>
                <a:lnTo>
                  <a:pt x="1450" y="411"/>
                </a:lnTo>
                <a:lnTo>
                  <a:pt x="1455" y="411"/>
                </a:lnTo>
                <a:lnTo>
                  <a:pt x="1460" y="405"/>
                </a:lnTo>
                <a:lnTo>
                  <a:pt x="1460" y="400"/>
                </a:lnTo>
                <a:lnTo>
                  <a:pt x="1465" y="400"/>
                </a:lnTo>
                <a:lnTo>
                  <a:pt x="1460" y="395"/>
                </a:lnTo>
                <a:lnTo>
                  <a:pt x="1465" y="395"/>
                </a:lnTo>
                <a:lnTo>
                  <a:pt x="1460" y="395"/>
                </a:lnTo>
                <a:lnTo>
                  <a:pt x="1460" y="390"/>
                </a:lnTo>
                <a:lnTo>
                  <a:pt x="1465" y="390"/>
                </a:lnTo>
                <a:lnTo>
                  <a:pt x="1460" y="390"/>
                </a:lnTo>
                <a:lnTo>
                  <a:pt x="1455" y="390"/>
                </a:lnTo>
                <a:lnTo>
                  <a:pt x="1455" y="385"/>
                </a:lnTo>
                <a:lnTo>
                  <a:pt x="1455" y="390"/>
                </a:lnTo>
                <a:lnTo>
                  <a:pt x="1455" y="385"/>
                </a:lnTo>
                <a:lnTo>
                  <a:pt x="1450" y="385"/>
                </a:lnTo>
                <a:lnTo>
                  <a:pt x="1450" y="390"/>
                </a:lnTo>
                <a:lnTo>
                  <a:pt x="1450" y="385"/>
                </a:lnTo>
                <a:lnTo>
                  <a:pt x="1444" y="385"/>
                </a:lnTo>
                <a:lnTo>
                  <a:pt x="2276" y="2364"/>
                </a:lnTo>
                <a:lnTo>
                  <a:pt x="1444" y="468"/>
                </a:lnTo>
                <a:lnTo>
                  <a:pt x="1434" y="473"/>
                </a:lnTo>
                <a:lnTo>
                  <a:pt x="1434" y="468"/>
                </a:lnTo>
                <a:lnTo>
                  <a:pt x="1429" y="463"/>
                </a:lnTo>
                <a:lnTo>
                  <a:pt x="1424" y="463"/>
                </a:lnTo>
                <a:lnTo>
                  <a:pt x="1419" y="468"/>
                </a:lnTo>
                <a:lnTo>
                  <a:pt x="1413" y="473"/>
                </a:lnTo>
                <a:lnTo>
                  <a:pt x="1408" y="483"/>
                </a:lnTo>
                <a:lnTo>
                  <a:pt x="1413" y="483"/>
                </a:lnTo>
                <a:lnTo>
                  <a:pt x="1408" y="489"/>
                </a:lnTo>
                <a:lnTo>
                  <a:pt x="1413" y="489"/>
                </a:lnTo>
                <a:lnTo>
                  <a:pt x="1419" y="489"/>
                </a:lnTo>
                <a:lnTo>
                  <a:pt x="1424" y="483"/>
                </a:lnTo>
                <a:lnTo>
                  <a:pt x="1429" y="483"/>
                </a:lnTo>
                <a:lnTo>
                  <a:pt x="1429" y="489"/>
                </a:lnTo>
                <a:lnTo>
                  <a:pt x="1434" y="489"/>
                </a:lnTo>
                <a:lnTo>
                  <a:pt x="1429" y="489"/>
                </a:lnTo>
                <a:lnTo>
                  <a:pt x="1434" y="489"/>
                </a:lnTo>
                <a:lnTo>
                  <a:pt x="1439" y="483"/>
                </a:lnTo>
                <a:lnTo>
                  <a:pt x="1444" y="478"/>
                </a:lnTo>
                <a:lnTo>
                  <a:pt x="1444" y="473"/>
                </a:lnTo>
                <a:lnTo>
                  <a:pt x="1444" y="468"/>
                </a:lnTo>
                <a:lnTo>
                  <a:pt x="2276" y="2364"/>
                </a:lnTo>
                <a:lnTo>
                  <a:pt x="1450" y="598"/>
                </a:lnTo>
                <a:lnTo>
                  <a:pt x="1455" y="592"/>
                </a:lnTo>
                <a:lnTo>
                  <a:pt x="1450" y="592"/>
                </a:lnTo>
                <a:lnTo>
                  <a:pt x="1450" y="598"/>
                </a:lnTo>
                <a:lnTo>
                  <a:pt x="2276" y="2364"/>
                </a:lnTo>
                <a:lnTo>
                  <a:pt x="3907" y="286"/>
                </a:lnTo>
                <a:lnTo>
                  <a:pt x="3902" y="286"/>
                </a:lnTo>
                <a:lnTo>
                  <a:pt x="3902" y="291"/>
                </a:lnTo>
                <a:lnTo>
                  <a:pt x="3907" y="291"/>
                </a:lnTo>
                <a:lnTo>
                  <a:pt x="3907" y="286"/>
                </a:lnTo>
                <a:lnTo>
                  <a:pt x="2276" y="2364"/>
                </a:lnTo>
                <a:lnTo>
                  <a:pt x="3876" y="255"/>
                </a:lnTo>
                <a:lnTo>
                  <a:pt x="3871" y="255"/>
                </a:lnTo>
                <a:lnTo>
                  <a:pt x="3865" y="250"/>
                </a:lnTo>
                <a:lnTo>
                  <a:pt x="3860" y="250"/>
                </a:lnTo>
                <a:lnTo>
                  <a:pt x="3845" y="244"/>
                </a:lnTo>
                <a:lnTo>
                  <a:pt x="3850" y="250"/>
                </a:lnTo>
                <a:lnTo>
                  <a:pt x="3845" y="255"/>
                </a:lnTo>
                <a:lnTo>
                  <a:pt x="3850" y="255"/>
                </a:lnTo>
                <a:lnTo>
                  <a:pt x="3855" y="255"/>
                </a:lnTo>
                <a:lnTo>
                  <a:pt x="3860" y="255"/>
                </a:lnTo>
                <a:lnTo>
                  <a:pt x="3865" y="255"/>
                </a:lnTo>
                <a:lnTo>
                  <a:pt x="3871" y="255"/>
                </a:lnTo>
                <a:lnTo>
                  <a:pt x="3871" y="260"/>
                </a:lnTo>
                <a:lnTo>
                  <a:pt x="3876" y="255"/>
                </a:lnTo>
                <a:lnTo>
                  <a:pt x="2276" y="2364"/>
                </a:lnTo>
                <a:lnTo>
                  <a:pt x="3793" y="198"/>
                </a:lnTo>
                <a:lnTo>
                  <a:pt x="3793" y="192"/>
                </a:lnTo>
                <a:lnTo>
                  <a:pt x="3788" y="192"/>
                </a:lnTo>
                <a:lnTo>
                  <a:pt x="3782" y="198"/>
                </a:lnTo>
                <a:lnTo>
                  <a:pt x="3782" y="203"/>
                </a:lnTo>
                <a:lnTo>
                  <a:pt x="3782" y="208"/>
                </a:lnTo>
                <a:lnTo>
                  <a:pt x="3788" y="203"/>
                </a:lnTo>
                <a:lnTo>
                  <a:pt x="3793" y="198"/>
                </a:lnTo>
                <a:lnTo>
                  <a:pt x="2276" y="2364"/>
                </a:lnTo>
                <a:lnTo>
                  <a:pt x="3814" y="234"/>
                </a:lnTo>
                <a:lnTo>
                  <a:pt x="3808" y="234"/>
                </a:lnTo>
                <a:lnTo>
                  <a:pt x="3819" y="234"/>
                </a:lnTo>
                <a:lnTo>
                  <a:pt x="3819" y="239"/>
                </a:lnTo>
                <a:lnTo>
                  <a:pt x="3824" y="239"/>
                </a:lnTo>
                <a:lnTo>
                  <a:pt x="3829" y="239"/>
                </a:lnTo>
                <a:lnTo>
                  <a:pt x="3829" y="234"/>
                </a:lnTo>
                <a:lnTo>
                  <a:pt x="3819" y="234"/>
                </a:lnTo>
                <a:lnTo>
                  <a:pt x="3814" y="234"/>
                </a:lnTo>
                <a:lnTo>
                  <a:pt x="2276" y="2364"/>
                </a:lnTo>
                <a:lnTo>
                  <a:pt x="3938" y="317"/>
                </a:lnTo>
                <a:lnTo>
                  <a:pt x="3933" y="317"/>
                </a:lnTo>
                <a:lnTo>
                  <a:pt x="3933" y="322"/>
                </a:lnTo>
                <a:lnTo>
                  <a:pt x="3938" y="317"/>
                </a:lnTo>
                <a:lnTo>
                  <a:pt x="2276" y="2364"/>
                </a:lnTo>
                <a:lnTo>
                  <a:pt x="644" y="0"/>
                </a:lnTo>
                <a:lnTo>
                  <a:pt x="686" y="89"/>
                </a:lnTo>
                <a:lnTo>
                  <a:pt x="717" y="172"/>
                </a:lnTo>
                <a:lnTo>
                  <a:pt x="686" y="78"/>
                </a:lnTo>
                <a:lnTo>
                  <a:pt x="650" y="0"/>
                </a:lnTo>
                <a:lnTo>
                  <a:pt x="644" y="0"/>
                </a:lnTo>
                <a:lnTo>
                  <a:pt x="2276" y="2364"/>
                </a:lnTo>
                <a:lnTo>
                  <a:pt x="738" y="509"/>
                </a:lnTo>
                <a:lnTo>
                  <a:pt x="728" y="452"/>
                </a:lnTo>
                <a:lnTo>
                  <a:pt x="728" y="411"/>
                </a:lnTo>
                <a:lnTo>
                  <a:pt x="712" y="385"/>
                </a:lnTo>
                <a:lnTo>
                  <a:pt x="728" y="447"/>
                </a:lnTo>
                <a:lnTo>
                  <a:pt x="738" y="509"/>
                </a:lnTo>
                <a:lnTo>
                  <a:pt x="2276" y="2364"/>
                </a:lnTo>
                <a:lnTo>
                  <a:pt x="5" y="982"/>
                </a:lnTo>
                <a:lnTo>
                  <a:pt x="11" y="982"/>
                </a:lnTo>
                <a:lnTo>
                  <a:pt x="11" y="977"/>
                </a:lnTo>
                <a:lnTo>
                  <a:pt x="0" y="982"/>
                </a:lnTo>
                <a:lnTo>
                  <a:pt x="0" y="987"/>
                </a:lnTo>
                <a:lnTo>
                  <a:pt x="5" y="982"/>
                </a:lnTo>
                <a:lnTo>
                  <a:pt x="2276" y="2364"/>
                </a:lnTo>
                <a:lnTo>
                  <a:pt x="4286" y="2998"/>
                </a:lnTo>
                <a:lnTo>
                  <a:pt x="4281" y="3003"/>
                </a:lnTo>
                <a:lnTo>
                  <a:pt x="4292" y="3003"/>
                </a:lnTo>
                <a:lnTo>
                  <a:pt x="4292" y="2998"/>
                </a:lnTo>
                <a:lnTo>
                  <a:pt x="4286" y="2998"/>
                </a:lnTo>
                <a:lnTo>
                  <a:pt x="2276" y="2364"/>
                </a:lnTo>
                <a:lnTo>
                  <a:pt x="3938" y="286"/>
                </a:lnTo>
                <a:lnTo>
                  <a:pt x="3933" y="286"/>
                </a:lnTo>
                <a:lnTo>
                  <a:pt x="3933" y="291"/>
                </a:lnTo>
                <a:lnTo>
                  <a:pt x="3938" y="291"/>
                </a:lnTo>
                <a:lnTo>
                  <a:pt x="3938" y="286"/>
                </a:lnTo>
                <a:lnTo>
                  <a:pt x="3938" y="291"/>
                </a:lnTo>
                <a:lnTo>
                  <a:pt x="3938" y="286"/>
                </a:lnTo>
                <a:lnTo>
                  <a:pt x="2276" y="2364"/>
                </a:lnTo>
                <a:lnTo>
                  <a:pt x="3985" y="296"/>
                </a:lnTo>
                <a:lnTo>
                  <a:pt x="3990" y="302"/>
                </a:lnTo>
                <a:lnTo>
                  <a:pt x="3990" y="296"/>
                </a:lnTo>
                <a:lnTo>
                  <a:pt x="3985" y="296"/>
                </a:lnTo>
                <a:lnTo>
                  <a:pt x="2276" y="2364"/>
                </a:lnTo>
                <a:lnTo>
                  <a:pt x="4364" y="3018"/>
                </a:lnTo>
                <a:lnTo>
                  <a:pt x="4364" y="3008"/>
                </a:lnTo>
                <a:lnTo>
                  <a:pt x="4359" y="3013"/>
                </a:lnTo>
                <a:lnTo>
                  <a:pt x="4359" y="3018"/>
                </a:lnTo>
                <a:lnTo>
                  <a:pt x="4364" y="3018"/>
                </a:lnTo>
                <a:lnTo>
                  <a:pt x="2276" y="2364"/>
                </a:lnTo>
                <a:lnTo>
                  <a:pt x="4369" y="515"/>
                </a:lnTo>
                <a:lnTo>
                  <a:pt x="4375" y="499"/>
                </a:lnTo>
                <a:lnTo>
                  <a:pt x="4369" y="494"/>
                </a:lnTo>
                <a:lnTo>
                  <a:pt x="4359" y="478"/>
                </a:lnTo>
                <a:lnTo>
                  <a:pt x="4343" y="473"/>
                </a:lnTo>
                <a:lnTo>
                  <a:pt x="4328" y="478"/>
                </a:lnTo>
                <a:lnTo>
                  <a:pt x="4292" y="483"/>
                </a:lnTo>
                <a:lnTo>
                  <a:pt x="4286" y="483"/>
                </a:lnTo>
                <a:lnTo>
                  <a:pt x="4286" y="473"/>
                </a:lnTo>
                <a:lnTo>
                  <a:pt x="4286" y="463"/>
                </a:lnTo>
                <a:lnTo>
                  <a:pt x="4271" y="442"/>
                </a:lnTo>
                <a:lnTo>
                  <a:pt x="4255" y="431"/>
                </a:lnTo>
                <a:lnTo>
                  <a:pt x="4260" y="426"/>
                </a:lnTo>
                <a:lnTo>
                  <a:pt x="4266" y="421"/>
                </a:lnTo>
                <a:lnTo>
                  <a:pt x="4276" y="411"/>
                </a:lnTo>
                <a:lnTo>
                  <a:pt x="4281" y="405"/>
                </a:lnTo>
                <a:lnTo>
                  <a:pt x="4276" y="395"/>
                </a:lnTo>
                <a:lnTo>
                  <a:pt x="4250" y="385"/>
                </a:lnTo>
                <a:lnTo>
                  <a:pt x="4234" y="374"/>
                </a:lnTo>
                <a:lnTo>
                  <a:pt x="4229" y="364"/>
                </a:lnTo>
                <a:lnTo>
                  <a:pt x="4229" y="359"/>
                </a:lnTo>
                <a:lnTo>
                  <a:pt x="4250" y="322"/>
                </a:lnTo>
                <a:lnTo>
                  <a:pt x="4250" y="312"/>
                </a:lnTo>
                <a:lnTo>
                  <a:pt x="4240" y="296"/>
                </a:lnTo>
                <a:lnTo>
                  <a:pt x="4208" y="291"/>
                </a:lnTo>
                <a:lnTo>
                  <a:pt x="4198" y="286"/>
                </a:lnTo>
                <a:lnTo>
                  <a:pt x="4193" y="276"/>
                </a:lnTo>
                <a:lnTo>
                  <a:pt x="4198" y="260"/>
                </a:lnTo>
                <a:lnTo>
                  <a:pt x="4208" y="239"/>
                </a:lnTo>
                <a:lnTo>
                  <a:pt x="4219" y="224"/>
                </a:lnTo>
                <a:lnTo>
                  <a:pt x="4208" y="218"/>
                </a:lnTo>
                <a:lnTo>
                  <a:pt x="4193" y="218"/>
                </a:lnTo>
                <a:lnTo>
                  <a:pt x="4177" y="218"/>
                </a:lnTo>
                <a:lnTo>
                  <a:pt x="4167" y="218"/>
                </a:lnTo>
                <a:lnTo>
                  <a:pt x="4162" y="208"/>
                </a:lnTo>
                <a:lnTo>
                  <a:pt x="4156" y="177"/>
                </a:lnTo>
                <a:lnTo>
                  <a:pt x="4156" y="166"/>
                </a:lnTo>
                <a:lnTo>
                  <a:pt x="4141" y="156"/>
                </a:lnTo>
                <a:lnTo>
                  <a:pt x="4099" y="135"/>
                </a:lnTo>
                <a:lnTo>
                  <a:pt x="4073" y="130"/>
                </a:lnTo>
                <a:lnTo>
                  <a:pt x="4079" y="130"/>
                </a:lnTo>
                <a:lnTo>
                  <a:pt x="4073" y="125"/>
                </a:lnTo>
                <a:lnTo>
                  <a:pt x="4063" y="114"/>
                </a:lnTo>
                <a:lnTo>
                  <a:pt x="4053" y="120"/>
                </a:lnTo>
                <a:lnTo>
                  <a:pt x="4042" y="125"/>
                </a:lnTo>
                <a:lnTo>
                  <a:pt x="4027" y="135"/>
                </a:lnTo>
                <a:lnTo>
                  <a:pt x="4006" y="146"/>
                </a:lnTo>
                <a:lnTo>
                  <a:pt x="3985" y="146"/>
                </a:lnTo>
                <a:lnTo>
                  <a:pt x="3975" y="140"/>
                </a:lnTo>
                <a:lnTo>
                  <a:pt x="3959" y="130"/>
                </a:lnTo>
                <a:lnTo>
                  <a:pt x="3954" y="120"/>
                </a:lnTo>
                <a:lnTo>
                  <a:pt x="3949" y="125"/>
                </a:lnTo>
                <a:lnTo>
                  <a:pt x="3943" y="140"/>
                </a:lnTo>
                <a:lnTo>
                  <a:pt x="3949" y="151"/>
                </a:lnTo>
                <a:lnTo>
                  <a:pt x="3954" y="156"/>
                </a:lnTo>
                <a:lnTo>
                  <a:pt x="3969" y="166"/>
                </a:lnTo>
                <a:lnTo>
                  <a:pt x="3969" y="172"/>
                </a:lnTo>
                <a:lnTo>
                  <a:pt x="3969" y="166"/>
                </a:lnTo>
                <a:lnTo>
                  <a:pt x="3980" y="177"/>
                </a:lnTo>
                <a:lnTo>
                  <a:pt x="3975" y="187"/>
                </a:lnTo>
                <a:lnTo>
                  <a:pt x="3975" y="198"/>
                </a:lnTo>
                <a:lnTo>
                  <a:pt x="3985" y="208"/>
                </a:lnTo>
                <a:lnTo>
                  <a:pt x="4011" y="234"/>
                </a:lnTo>
                <a:lnTo>
                  <a:pt x="4037" y="255"/>
                </a:lnTo>
                <a:lnTo>
                  <a:pt x="4042" y="276"/>
                </a:lnTo>
                <a:lnTo>
                  <a:pt x="4042" y="281"/>
                </a:lnTo>
                <a:lnTo>
                  <a:pt x="4032" y="291"/>
                </a:lnTo>
                <a:lnTo>
                  <a:pt x="3995" y="260"/>
                </a:lnTo>
                <a:lnTo>
                  <a:pt x="3969" y="244"/>
                </a:lnTo>
                <a:lnTo>
                  <a:pt x="3933" y="229"/>
                </a:lnTo>
                <a:lnTo>
                  <a:pt x="3912" y="218"/>
                </a:lnTo>
                <a:lnTo>
                  <a:pt x="3891" y="192"/>
                </a:lnTo>
                <a:lnTo>
                  <a:pt x="3850" y="151"/>
                </a:lnTo>
                <a:lnTo>
                  <a:pt x="3871" y="182"/>
                </a:lnTo>
                <a:lnTo>
                  <a:pt x="3881" y="192"/>
                </a:lnTo>
                <a:lnTo>
                  <a:pt x="3876" y="198"/>
                </a:lnTo>
                <a:lnTo>
                  <a:pt x="3876" y="192"/>
                </a:lnTo>
                <a:lnTo>
                  <a:pt x="3782" y="125"/>
                </a:lnTo>
                <a:lnTo>
                  <a:pt x="3788" y="120"/>
                </a:lnTo>
                <a:lnTo>
                  <a:pt x="3782" y="120"/>
                </a:lnTo>
                <a:lnTo>
                  <a:pt x="3788" y="120"/>
                </a:lnTo>
                <a:lnTo>
                  <a:pt x="3788" y="114"/>
                </a:lnTo>
                <a:lnTo>
                  <a:pt x="3782" y="114"/>
                </a:lnTo>
                <a:lnTo>
                  <a:pt x="3788" y="114"/>
                </a:lnTo>
                <a:lnTo>
                  <a:pt x="3782" y="114"/>
                </a:lnTo>
                <a:lnTo>
                  <a:pt x="3777" y="120"/>
                </a:lnTo>
                <a:lnTo>
                  <a:pt x="3694" y="57"/>
                </a:lnTo>
                <a:lnTo>
                  <a:pt x="3689" y="42"/>
                </a:lnTo>
                <a:lnTo>
                  <a:pt x="3689" y="37"/>
                </a:lnTo>
                <a:lnTo>
                  <a:pt x="3684" y="47"/>
                </a:lnTo>
                <a:lnTo>
                  <a:pt x="3678" y="42"/>
                </a:lnTo>
                <a:lnTo>
                  <a:pt x="3684" y="31"/>
                </a:lnTo>
                <a:lnTo>
                  <a:pt x="3684" y="26"/>
                </a:lnTo>
                <a:lnTo>
                  <a:pt x="3678" y="26"/>
                </a:lnTo>
                <a:lnTo>
                  <a:pt x="3678" y="11"/>
                </a:lnTo>
                <a:lnTo>
                  <a:pt x="3684" y="0"/>
                </a:lnTo>
                <a:lnTo>
                  <a:pt x="2858" y="0"/>
                </a:lnTo>
                <a:lnTo>
                  <a:pt x="2852" y="11"/>
                </a:lnTo>
                <a:lnTo>
                  <a:pt x="2837" y="16"/>
                </a:lnTo>
                <a:lnTo>
                  <a:pt x="2785" y="37"/>
                </a:lnTo>
                <a:lnTo>
                  <a:pt x="2774" y="42"/>
                </a:lnTo>
                <a:lnTo>
                  <a:pt x="2769" y="47"/>
                </a:lnTo>
                <a:lnTo>
                  <a:pt x="2774" y="63"/>
                </a:lnTo>
                <a:lnTo>
                  <a:pt x="2780" y="73"/>
                </a:lnTo>
                <a:lnTo>
                  <a:pt x="2780" y="78"/>
                </a:lnTo>
                <a:lnTo>
                  <a:pt x="2780" y="83"/>
                </a:lnTo>
                <a:lnTo>
                  <a:pt x="2774" y="89"/>
                </a:lnTo>
                <a:lnTo>
                  <a:pt x="2780" y="94"/>
                </a:lnTo>
                <a:lnTo>
                  <a:pt x="2795" y="104"/>
                </a:lnTo>
                <a:lnTo>
                  <a:pt x="2800" y="114"/>
                </a:lnTo>
                <a:lnTo>
                  <a:pt x="2795" y="125"/>
                </a:lnTo>
                <a:lnTo>
                  <a:pt x="2806" y="120"/>
                </a:lnTo>
                <a:lnTo>
                  <a:pt x="2806" y="114"/>
                </a:lnTo>
                <a:lnTo>
                  <a:pt x="2811" y="114"/>
                </a:lnTo>
                <a:lnTo>
                  <a:pt x="2816" y="109"/>
                </a:lnTo>
                <a:lnTo>
                  <a:pt x="2837" y="109"/>
                </a:lnTo>
                <a:lnTo>
                  <a:pt x="2858" y="104"/>
                </a:lnTo>
                <a:lnTo>
                  <a:pt x="2863" y="109"/>
                </a:lnTo>
                <a:lnTo>
                  <a:pt x="2863" y="120"/>
                </a:lnTo>
                <a:lnTo>
                  <a:pt x="2858" y="120"/>
                </a:lnTo>
                <a:lnTo>
                  <a:pt x="2852" y="125"/>
                </a:lnTo>
                <a:lnTo>
                  <a:pt x="2858" y="130"/>
                </a:lnTo>
                <a:lnTo>
                  <a:pt x="2868" y="140"/>
                </a:lnTo>
                <a:lnTo>
                  <a:pt x="2868" y="151"/>
                </a:lnTo>
                <a:lnTo>
                  <a:pt x="2868" y="156"/>
                </a:lnTo>
                <a:lnTo>
                  <a:pt x="2863" y="172"/>
                </a:lnTo>
                <a:lnTo>
                  <a:pt x="2858" y="177"/>
                </a:lnTo>
                <a:lnTo>
                  <a:pt x="2847" y="177"/>
                </a:lnTo>
                <a:lnTo>
                  <a:pt x="2842" y="182"/>
                </a:lnTo>
                <a:lnTo>
                  <a:pt x="2842" y="192"/>
                </a:lnTo>
                <a:lnTo>
                  <a:pt x="2837" y="208"/>
                </a:lnTo>
                <a:lnTo>
                  <a:pt x="2837" y="213"/>
                </a:lnTo>
                <a:lnTo>
                  <a:pt x="2837" y="218"/>
                </a:lnTo>
                <a:lnTo>
                  <a:pt x="2837" y="239"/>
                </a:lnTo>
                <a:lnTo>
                  <a:pt x="2837" y="244"/>
                </a:lnTo>
                <a:lnTo>
                  <a:pt x="2832" y="244"/>
                </a:lnTo>
                <a:lnTo>
                  <a:pt x="2816" y="244"/>
                </a:lnTo>
                <a:lnTo>
                  <a:pt x="2811" y="239"/>
                </a:lnTo>
                <a:lnTo>
                  <a:pt x="2800" y="229"/>
                </a:lnTo>
                <a:lnTo>
                  <a:pt x="2795" y="229"/>
                </a:lnTo>
                <a:lnTo>
                  <a:pt x="2795" y="234"/>
                </a:lnTo>
                <a:lnTo>
                  <a:pt x="2800" y="239"/>
                </a:lnTo>
                <a:lnTo>
                  <a:pt x="2806" y="260"/>
                </a:lnTo>
                <a:lnTo>
                  <a:pt x="2800" y="270"/>
                </a:lnTo>
                <a:lnTo>
                  <a:pt x="2795" y="270"/>
                </a:lnTo>
                <a:lnTo>
                  <a:pt x="2790" y="270"/>
                </a:lnTo>
                <a:lnTo>
                  <a:pt x="2790" y="281"/>
                </a:lnTo>
                <a:lnTo>
                  <a:pt x="2795" y="291"/>
                </a:lnTo>
                <a:lnTo>
                  <a:pt x="2785" y="291"/>
                </a:lnTo>
                <a:lnTo>
                  <a:pt x="2790" y="296"/>
                </a:lnTo>
                <a:lnTo>
                  <a:pt x="2811" y="312"/>
                </a:lnTo>
                <a:lnTo>
                  <a:pt x="2816" y="312"/>
                </a:lnTo>
                <a:lnTo>
                  <a:pt x="2816" y="327"/>
                </a:lnTo>
                <a:lnTo>
                  <a:pt x="2816" y="333"/>
                </a:lnTo>
                <a:lnTo>
                  <a:pt x="2811" y="327"/>
                </a:lnTo>
                <a:lnTo>
                  <a:pt x="2806" y="322"/>
                </a:lnTo>
                <a:lnTo>
                  <a:pt x="2800" y="322"/>
                </a:lnTo>
                <a:lnTo>
                  <a:pt x="2795" y="327"/>
                </a:lnTo>
                <a:lnTo>
                  <a:pt x="2800" y="333"/>
                </a:lnTo>
                <a:lnTo>
                  <a:pt x="2806" y="338"/>
                </a:lnTo>
                <a:lnTo>
                  <a:pt x="2800" y="338"/>
                </a:lnTo>
                <a:lnTo>
                  <a:pt x="2795" y="333"/>
                </a:lnTo>
                <a:lnTo>
                  <a:pt x="2780" y="322"/>
                </a:lnTo>
                <a:lnTo>
                  <a:pt x="2774" y="327"/>
                </a:lnTo>
                <a:lnTo>
                  <a:pt x="2774" y="333"/>
                </a:lnTo>
                <a:lnTo>
                  <a:pt x="2785" y="338"/>
                </a:lnTo>
                <a:lnTo>
                  <a:pt x="2790" y="348"/>
                </a:lnTo>
                <a:lnTo>
                  <a:pt x="2790" y="353"/>
                </a:lnTo>
                <a:lnTo>
                  <a:pt x="2785" y="353"/>
                </a:lnTo>
                <a:lnTo>
                  <a:pt x="2774" y="353"/>
                </a:lnTo>
                <a:lnTo>
                  <a:pt x="2769" y="353"/>
                </a:lnTo>
                <a:lnTo>
                  <a:pt x="2774" y="359"/>
                </a:lnTo>
                <a:lnTo>
                  <a:pt x="2785" y="364"/>
                </a:lnTo>
                <a:lnTo>
                  <a:pt x="2785" y="369"/>
                </a:lnTo>
                <a:lnTo>
                  <a:pt x="2785" y="374"/>
                </a:lnTo>
                <a:lnTo>
                  <a:pt x="2774" y="390"/>
                </a:lnTo>
                <a:lnTo>
                  <a:pt x="2774" y="395"/>
                </a:lnTo>
                <a:lnTo>
                  <a:pt x="2774" y="400"/>
                </a:lnTo>
                <a:lnTo>
                  <a:pt x="2785" y="395"/>
                </a:lnTo>
                <a:lnTo>
                  <a:pt x="2790" y="395"/>
                </a:lnTo>
                <a:lnTo>
                  <a:pt x="2790" y="405"/>
                </a:lnTo>
                <a:lnTo>
                  <a:pt x="2790" y="416"/>
                </a:lnTo>
                <a:lnTo>
                  <a:pt x="2790" y="426"/>
                </a:lnTo>
                <a:lnTo>
                  <a:pt x="2800" y="431"/>
                </a:lnTo>
                <a:lnTo>
                  <a:pt x="2806" y="431"/>
                </a:lnTo>
                <a:lnTo>
                  <a:pt x="2806" y="437"/>
                </a:lnTo>
                <a:lnTo>
                  <a:pt x="2800" y="437"/>
                </a:lnTo>
                <a:lnTo>
                  <a:pt x="2800" y="442"/>
                </a:lnTo>
                <a:lnTo>
                  <a:pt x="2800" y="447"/>
                </a:lnTo>
                <a:lnTo>
                  <a:pt x="2811" y="452"/>
                </a:lnTo>
                <a:lnTo>
                  <a:pt x="2832" y="452"/>
                </a:lnTo>
                <a:lnTo>
                  <a:pt x="2842" y="442"/>
                </a:lnTo>
                <a:lnTo>
                  <a:pt x="2847" y="447"/>
                </a:lnTo>
                <a:lnTo>
                  <a:pt x="2858" y="463"/>
                </a:lnTo>
                <a:lnTo>
                  <a:pt x="2863" y="463"/>
                </a:lnTo>
                <a:lnTo>
                  <a:pt x="2868" y="457"/>
                </a:lnTo>
                <a:lnTo>
                  <a:pt x="2868" y="468"/>
                </a:lnTo>
                <a:lnTo>
                  <a:pt x="2863" y="473"/>
                </a:lnTo>
                <a:lnTo>
                  <a:pt x="2847" y="478"/>
                </a:lnTo>
                <a:lnTo>
                  <a:pt x="2816" y="494"/>
                </a:lnTo>
                <a:lnTo>
                  <a:pt x="2785" y="520"/>
                </a:lnTo>
                <a:lnTo>
                  <a:pt x="2754" y="561"/>
                </a:lnTo>
                <a:lnTo>
                  <a:pt x="2774" y="556"/>
                </a:lnTo>
                <a:lnTo>
                  <a:pt x="2795" y="556"/>
                </a:lnTo>
                <a:lnTo>
                  <a:pt x="2800" y="561"/>
                </a:lnTo>
                <a:lnTo>
                  <a:pt x="2811" y="572"/>
                </a:lnTo>
                <a:lnTo>
                  <a:pt x="2821" y="587"/>
                </a:lnTo>
                <a:lnTo>
                  <a:pt x="2837" y="592"/>
                </a:lnTo>
                <a:lnTo>
                  <a:pt x="2842" y="592"/>
                </a:lnTo>
                <a:lnTo>
                  <a:pt x="2837" y="608"/>
                </a:lnTo>
                <a:lnTo>
                  <a:pt x="2821" y="629"/>
                </a:lnTo>
                <a:lnTo>
                  <a:pt x="2832" y="644"/>
                </a:lnTo>
                <a:lnTo>
                  <a:pt x="2837" y="650"/>
                </a:lnTo>
                <a:lnTo>
                  <a:pt x="2847" y="655"/>
                </a:lnTo>
                <a:lnTo>
                  <a:pt x="2878" y="655"/>
                </a:lnTo>
                <a:lnTo>
                  <a:pt x="2910" y="655"/>
                </a:lnTo>
                <a:lnTo>
                  <a:pt x="2920" y="660"/>
                </a:lnTo>
                <a:lnTo>
                  <a:pt x="2920" y="686"/>
                </a:lnTo>
                <a:lnTo>
                  <a:pt x="2925" y="702"/>
                </a:lnTo>
                <a:lnTo>
                  <a:pt x="2930" y="707"/>
                </a:lnTo>
                <a:lnTo>
                  <a:pt x="2951" y="696"/>
                </a:lnTo>
                <a:lnTo>
                  <a:pt x="2977" y="681"/>
                </a:lnTo>
                <a:lnTo>
                  <a:pt x="2977" y="686"/>
                </a:lnTo>
                <a:lnTo>
                  <a:pt x="2998" y="727"/>
                </a:lnTo>
                <a:lnTo>
                  <a:pt x="3029" y="769"/>
                </a:lnTo>
                <a:lnTo>
                  <a:pt x="3019" y="769"/>
                </a:lnTo>
                <a:lnTo>
                  <a:pt x="3008" y="774"/>
                </a:lnTo>
                <a:lnTo>
                  <a:pt x="3013" y="774"/>
                </a:lnTo>
                <a:lnTo>
                  <a:pt x="3034" y="774"/>
                </a:lnTo>
                <a:lnTo>
                  <a:pt x="3060" y="800"/>
                </a:lnTo>
                <a:lnTo>
                  <a:pt x="3045" y="769"/>
                </a:lnTo>
                <a:lnTo>
                  <a:pt x="3050" y="774"/>
                </a:lnTo>
                <a:lnTo>
                  <a:pt x="3055" y="774"/>
                </a:lnTo>
                <a:lnTo>
                  <a:pt x="3071" y="790"/>
                </a:lnTo>
                <a:lnTo>
                  <a:pt x="3081" y="800"/>
                </a:lnTo>
                <a:lnTo>
                  <a:pt x="3086" y="800"/>
                </a:lnTo>
                <a:lnTo>
                  <a:pt x="3091" y="800"/>
                </a:lnTo>
                <a:lnTo>
                  <a:pt x="3091" y="790"/>
                </a:lnTo>
                <a:lnTo>
                  <a:pt x="3076" y="774"/>
                </a:lnTo>
                <a:lnTo>
                  <a:pt x="3071" y="769"/>
                </a:lnTo>
                <a:lnTo>
                  <a:pt x="3081" y="769"/>
                </a:lnTo>
                <a:lnTo>
                  <a:pt x="3076" y="764"/>
                </a:lnTo>
                <a:lnTo>
                  <a:pt x="3071" y="764"/>
                </a:lnTo>
                <a:lnTo>
                  <a:pt x="3091" y="753"/>
                </a:lnTo>
                <a:lnTo>
                  <a:pt x="3102" y="753"/>
                </a:lnTo>
                <a:lnTo>
                  <a:pt x="3097" y="759"/>
                </a:lnTo>
                <a:lnTo>
                  <a:pt x="3097" y="764"/>
                </a:lnTo>
                <a:lnTo>
                  <a:pt x="3091" y="764"/>
                </a:lnTo>
                <a:lnTo>
                  <a:pt x="3086" y="764"/>
                </a:lnTo>
                <a:lnTo>
                  <a:pt x="3138" y="759"/>
                </a:lnTo>
                <a:lnTo>
                  <a:pt x="3154" y="753"/>
                </a:lnTo>
                <a:lnTo>
                  <a:pt x="3149" y="753"/>
                </a:lnTo>
                <a:lnTo>
                  <a:pt x="3123" y="753"/>
                </a:lnTo>
                <a:lnTo>
                  <a:pt x="3117" y="753"/>
                </a:lnTo>
                <a:lnTo>
                  <a:pt x="3133" y="748"/>
                </a:lnTo>
                <a:lnTo>
                  <a:pt x="3143" y="753"/>
                </a:lnTo>
                <a:lnTo>
                  <a:pt x="3149" y="753"/>
                </a:lnTo>
                <a:lnTo>
                  <a:pt x="3169" y="748"/>
                </a:lnTo>
                <a:lnTo>
                  <a:pt x="3185" y="748"/>
                </a:lnTo>
                <a:lnTo>
                  <a:pt x="3211" y="743"/>
                </a:lnTo>
                <a:lnTo>
                  <a:pt x="3237" y="733"/>
                </a:lnTo>
                <a:lnTo>
                  <a:pt x="3247" y="753"/>
                </a:lnTo>
                <a:lnTo>
                  <a:pt x="3263" y="764"/>
                </a:lnTo>
                <a:lnTo>
                  <a:pt x="3284" y="769"/>
                </a:lnTo>
                <a:lnTo>
                  <a:pt x="3310" y="769"/>
                </a:lnTo>
                <a:lnTo>
                  <a:pt x="3330" y="785"/>
                </a:lnTo>
                <a:lnTo>
                  <a:pt x="3320" y="811"/>
                </a:lnTo>
                <a:lnTo>
                  <a:pt x="3320" y="821"/>
                </a:lnTo>
                <a:lnTo>
                  <a:pt x="3330" y="831"/>
                </a:lnTo>
                <a:lnTo>
                  <a:pt x="3341" y="837"/>
                </a:lnTo>
                <a:lnTo>
                  <a:pt x="3351" y="847"/>
                </a:lnTo>
                <a:lnTo>
                  <a:pt x="3362" y="868"/>
                </a:lnTo>
                <a:lnTo>
                  <a:pt x="3367" y="894"/>
                </a:lnTo>
                <a:lnTo>
                  <a:pt x="3367" y="904"/>
                </a:lnTo>
                <a:lnTo>
                  <a:pt x="3377" y="909"/>
                </a:lnTo>
                <a:lnTo>
                  <a:pt x="3398" y="909"/>
                </a:lnTo>
                <a:lnTo>
                  <a:pt x="3403" y="935"/>
                </a:lnTo>
                <a:lnTo>
                  <a:pt x="3403" y="956"/>
                </a:lnTo>
                <a:lnTo>
                  <a:pt x="3393" y="972"/>
                </a:lnTo>
                <a:lnTo>
                  <a:pt x="3382" y="961"/>
                </a:lnTo>
                <a:lnTo>
                  <a:pt x="3377" y="951"/>
                </a:lnTo>
                <a:lnTo>
                  <a:pt x="3367" y="956"/>
                </a:lnTo>
                <a:lnTo>
                  <a:pt x="3362" y="972"/>
                </a:lnTo>
                <a:lnTo>
                  <a:pt x="3367" y="992"/>
                </a:lnTo>
                <a:lnTo>
                  <a:pt x="3372" y="1003"/>
                </a:lnTo>
                <a:lnTo>
                  <a:pt x="3372" y="1008"/>
                </a:lnTo>
                <a:lnTo>
                  <a:pt x="3362" y="1008"/>
                </a:lnTo>
                <a:lnTo>
                  <a:pt x="3351" y="1008"/>
                </a:lnTo>
                <a:lnTo>
                  <a:pt x="3346" y="1018"/>
                </a:lnTo>
                <a:lnTo>
                  <a:pt x="3247" y="1034"/>
                </a:lnTo>
                <a:lnTo>
                  <a:pt x="3206" y="1039"/>
                </a:lnTo>
                <a:lnTo>
                  <a:pt x="3185" y="1034"/>
                </a:lnTo>
                <a:lnTo>
                  <a:pt x="3164" y="1029"/>
                </a:lnTo>
                <a:lnTo>
                  <a:pt x="3154" y="1018"/>
                </a:lnTo>
                <a:lnTo>
                  <a:pt x="3159" y="1008"/>
                </a:lnTo>
                <a:lnTo>
                  <a:pt x="3175" y="998"/>
                </a:lnTo>
                <a:lnTo>
                  <a:pt x="3164" y="1003"/>
                </a:lnTo>
                <a:lnTo>
                  <a:pt x="3149" y="1008"/>
                </a:lnTo>
                <a:lnTo>
                  <a:pt x="3143" y="1024"/>
                </a:lnTo>
                <a:lnTo>
                  <a:pt x="3128" y="1018"/>
                </a:lnTo>
                <a:lnTo>
                  <a:pt x="3123" y="946"/>
                </a:lnTo>
                <a:lnTo>
                  <a:pt x="3112" y="894"/>
                </a:lnTo>
                <a:lnTo>
                  <a:pt x="3097" y="847"/>
                </a:lnTo>
                <a:lnTo>
                  <a:pt x="3112" y="904"/>
                </a:lnTo>
                <a:lnTo>
                  <a:pt x="3117" y="966"/>
                </a:lnTo>
                <a:lnTo>
                  <a:pt x="3117" y="1018"/>
                </a:lnTo>
                <a:lnTo>
                  <a:pt x="3097" y="1024"/>
                </a:lnTo>
                <a:lnTo>
                  <a:pt x="3102" y="992"/>
                </a:lnTo>
                <a:lnTo>
                  <a:pt x="3102" y="977"/>
                </a:lnTo>
                <a:lnTo>
                  <a:pt x="3097" y="982"/>
                </a:lnTo>
                <a:lnTo>
                  <a:pt x="3091" y="1013"/>
                </a:lnTo>
                <a:lnTo>
                  <a:pt x="3086" y="1013"/>
                </a:lnTo>
                <a:lnTo>
                  <a:pt x="3102" y="951"/>
                </a:lnTo>
                <a:lnTo>
                  <a:pt x="3102" y="920"/>
                </a:lnTo>
                <a:lnTo>
                  <a:pt x="3097" y="894"/>
                </a:lnTo>
                <a:lnTo>
                  <a:pt x="3081" y="847"/>
                </a:lnTo>
                <a:lnTo>
                  <a:pt x="3071" y="831"/>
                </a:lnTo>
                <a:lnTo>
                  <a:pt x="3060" y="821"/>
                </a:lnTo>
                <a:lnTo>
                  <a:pt x="3050" y="816"/>
                </a:lnTo>
                <a:lnTo>
                  <a:pt x="3060" y="831"/>
                </a:lnTo>
                <a:lnTo>
                  <a:pt x="3076" y="868"/>
                </a:lnTo>
                <a:lnTo>
                  <a:pt x="3086" y="915"/>
                </a:lnTo>
                <a:lnTo>
                  <a:pt x="3091" y="925"/>
                </a:lnTo>
                <a:lnTo>
                  <a:pt x="3086" y="920"/>
                </a:lnTo>
                <a:lnTo>
                  <a:pt x="3071" y="873"/>
                </a:lnTo>
                <a:lnTo>
                  <a:pt x="3081" y="920"/>
                </a:lnTo>
                <a:lnTo>
                  <a:pt x="3081" y="935"/>
                </a:lnTo>
                <a:lnTo>
                  <a:pt x="3076" y="940"/>
                </a:lnTo>
                <a:lnTo>
                  <a:pt x="3071" y="935"/>
                </a:lnTo>
                <a:lnTo>
                  <a:pt x="3065" y="925"/>
                </a:lnTo>
                <a:lnTo>
                  <a:pt x="3060" y="925"/>
                </a:lnTo>
                <a:lnTo>
                  <a:pt x="3065" y="946"/>
                </a:lnTo>
                <a:lnTo>
                  <a:pt x="3071" y="951"/>
                </a:lnTo>
                <a:lnTo>
                  <a:pt x="3076" y="946"/>
                </a:lnTo>
                <a:lnTo>
                  <a:pt x="3081" y="946"/>
                </a:lnTo>
                <a:lnTo>
                  <a:pt x="3081" y="951"/>
                </a:lnTo>
                <a:lnTo>
                  <a:pt x="3076" y="956"/>
                </a:lnTo>
                <a:lnTo>
                  <a:pt x="3076" y="961"/>
                </a:lnTo>
                <a:lnTo>
                  <a:pt x="3081" y="982"/>
                </a:lnTo>
                <a:lnTo>
                  <a:pt x="3076" y="998"/>
                </a:lnTo>
                <a:lnTo>
                  <a:pt x="3065" y="1034"/>
                </a:lnTo>
                <a:lnTo>
                  <a:pt x="3060" y="1029"/>
                </a:lnTo>
                <a:lnTo>
                  <a:pt x="3050" y="1034"/>
                </a:lnTo>
                <a:lnTo>
                  <a:pt x="3045" y="1039"/>
                </a:lnTo>
                <a:lnTo>
                  <a:pt x="3045" y="1044"/>
                </a:lnTo>
                <a:lnTo>
                  <a:pt x="3050" y="1050"/>
                </a:lnTo>
                <a:lnTo>
                  <a:pt x="3039" y="1065"/>
                </a:lnTo>
                <a:lnTo>
                  <a:pt x="3034" y="1086"/>
                </a:lnTo>
                <a:lnTo>
                  <a:pt x="3034" y="1102"/>
                </a:lnTo>
                <a:lnTo>
                  <a:pt x="3045" y="1122"/>
                </a:lnTo>
                <a:lnTo>
                  <a:pt x="3060" y="1128"/>
                </a:lnTo>
                <a:lnTo>
                  <a:pt x="3086" y="1133"/>
                </a:lnTo>
                <a:lnTo>
                  <a:pt x="3149" y="1128"/>
                </a:lnTo>
                <a:lnTo>
                  <a:pt x="3237" y="1107"/>
                </a:lnTo>
                <a:lnTo>
                  <a:pt x="3175" y="1117"/>
                </a:lnTo>
                <a:lnTo>
                  <a:pt x="3143" y="1122"/>
                </a:lnTo>
                <a:lnTo>
                  <a:pt x="3123" y="1117"/>
                </a:lnTo>
                <a:lnTo>
                  <a:pt x="3102" y="1112"/>
                </a:lnTo>
                <a:lnTo>
                  <a:pt x="3117" y="1112"/>
                </a:lnTo>
                <a:lnTo>
                  <a:pt x="3185" y="1107"/>
                </a:lnTo>
                <a:lnTo>
                  <a:pt x="3190" y="1107"/>
                </a:lnTo>
                <a:lnTo>
                  <a:pt x="3195" y="1107"/>
                </a:lnTo>
                <a:lnTo>
                  <a:pt x="3258" y="1096"/>
                </a:lnTo>
                <a:lnTo>
                  <a:pt x="3336" y="1070"/>
                </a:lnTo>
                <a:lnTo>
                  <a:pt x="3356" y="1086"/>
                </a:lnTo>
                <a:lnTo>
                  <a:pt x="3367" y="1096"/>
                </a:lnTo>
                <a:lnTo>
                  <a:pt x="3382" y="1122"/>
                </a:lnTo>
                <a:lnTo>
                  <a:pt x="3388" y="1117"/>
                </a:lnTo>
                <a:lnTo>
                  <a:pt x="3398" y="1122"/>
                </a:lnTo>
                <a:lnTo>
                  <a:pt x="3398" y="1133"/>
                </a:lnTo>
                <a:lnTo>
                  <a:pt x="3403" y="1133"/>
                </a:lnTo>
                <a:lnTo>
                  <a:pt x="3403" y="1122"/>
                </a:lnTo>
                <a:lnTo>
                  <a:pt x="3424" y="1128"/>
                </a:lnTo>
                <a:lnTo>
                  <a:pt x="3429" y="1128"/>
                </a:lnTo>
                <a:lnTo>
                  <a:pt x="3429" y="1122"/>
                </a:lnTo>
                <a:lnTo>
                  <a:pt x="3429" y="1107"/>
                </a:lnTo>
                <a:lnTo>
                  <a:pt x="3414" y="1091"/>
                </a:lnTo>
                <a:lnTo>
                  <a:pt x="3403" y="1081"/>
                </a:lnTo>
                <a:lnTo>
                  <a:pt x="3382" y="1076"/>
                </a:lnTo>
                <a:lnTo>
                  <a:pt x="3367" y="1060"/>
                </a:lnTo>
                <a:lnTo>
                  <a:pt x="3382" y="1055"/>
                </a:lnTo>
                <a:lnTo>
                  <a:pt x="3403" y="1044"/>
                </a:lnTo>
                <a:lnTo>
                  <a:pt x="3388" y="1050"/>
                </a:lnTo>
                <a:lnTo>
                  <a:pt x="3403" y="1029"/>
                </a:lnTo>
                <a:lnTo>
                  <a:pt x="3408" y="1029"/>
                </a:lnTo>
                <a:lnTo>
                  <a:pt x="3414" y="1029"/>
                </a:lnTo>
                <a:lnTo>
                  <a:pt x="3408" y="1029"/>
                </a:lnTo>
                <a:lnTo>
                  <a:pt x="3450" y="1008"/>
                </a:lnTo>
                <a:lnTo>
                  <a:pt x="3408" y="1018"/>
                </a:lnTo>
                <a:lnTo>
                  <a:pt x="3408" y="1013"/>
                </a:lnTo>
                <a:lnTo>
                  <a:pt x="3414" y="987"/>
                </a:lnTo>
                <a:lnTo>
                  <a:pt x="3429" y="961"/>
                </a:lnTo>
                <a:lnTo>
                  <a:pt x="3434" y="951"/>
                </a:lnTo>
                <a:lnTo>
                  <a:pt x="3429" y="946"/>
                </a:lnTo>
                <a:lnTo>
                  <a:pt x="3434" y="946"/>
                </a:lnTo>
                <a:lnTo>
                  <a:pt x="3460" y="992"/>
                </a:lnTo>
                <a:lnTo>
                  <a:pt x="3471" y="1008"/>
                </a:lnTo>
                <a:lnTo>
                  <a:pt x="3471" y="1013"/>
                </a:lnTo>
                <a:lnTo>
                  <a:pt x="3471" y="1018"/>
                </a:lnTo>
                <a:lnTo>
                  <a:pt x="3476" y="1018"/>
                </a:lnTo>
                <a:lnTo>
                  <a:pt x="3476" y="1024"/>
                </a:lnTo>
                <a:lnTo>
                  <a:pt x="3481" y="1034"/>
                </a:lnTo>
                <a:lnTo>
                  <a:pt x="3481" y="1029"/>
                </a:lnTo>
                <a:lnTo>
                  <a:pt x="3481" y="1034"/>
                </a:lnTo>
                <a:lnTo>
                  <a:pt x="3481" y="1029"/>
                </a:lnTo>
                <a:lnTo>
                  <a:pt x="3465" y="977"/>
                </a:lnTo>
                <a:lnTo>
                  <a:pt x="3460" y="982"/>
                </a:lnTo>
                <a:lnTo>
                  <a:pt x="3434" y="940"/>
                </a:lnTo>
                <a:lnTo>
                  <a:pt x="3434" y="915"/>
                </a:lnTo>
                <a:lnTo>
                  <a:pt x="3450" y="935"/>
                </a:lnTo>
                <a:lnTo>
                  <a:pt x="3460" y="925"/>
                </a:lnTo>
                <a:lnTo>
                  <a:pt x="3471" y="935"/>
                </a:lnTo>
                <a:lnTo>
                  <a:pt x="3476" y="940"/>
                </a:lnTo>
                <a:lnTo>
                  <a:pt x="3476" y="920"/>
                </a:lnTo>
                <a:lnTo>
                  <a:pt x="3471" y="852"/>
                </a:lnTo>
                <a:lnTo>
                  <a:pt x="3465" y="831"/>
                </a:lnTo>
                <a:lnTo>
                  <a:pt x="3450" y="790"/>
                </a:lnTo>
                <a:lnTo>
                  <a:pt x="3439" y="774"/>
                </a:lnTo>
                <a:lnTo>
                  <a:pt x="3424" y="769"/>
                </a:lnTo>
                <a:lnTo>
                  <a:pt x="3403" y="764"/>
                </a:lnTo>
                <a:lnTo>
                  <a:pt x="3398" y="759"/>
                </a:lnTo>
                <a:lnTo>
                  <a:pt x="3398" y="753"/>
                </a:lnTo>
                <a:lnTo>
                  <a:pt x="3408" y="753"/>
                </a:lnTo>
                <a:lnTo>
                  <a:pt x="3429" y="753"/>
                </a:lnTo>
                <a:lnTo>
                  <a:pt x="3450" y="774"/>
                </a:lnTo>
                <a:lnTo>
                  <a:pt x="3471" y="795"/>
                </a:lnTo>
                <a:lnTo>
                  <a:pt x="3476" y="821"/>
                </a:lnTo>
                <a:lnTo>
                  <a:pt x="3486" y="837"/>
                </a:lnTo>
                <a:lnTo>
                  <a:pt x="3476" y="805"/>
                </a:lnTo>
                <a:lnTo>
                  <a:pt x="3476" y="790"/>
                </a:lnTo>
                <a:lnTo>
                  <a:pt x="3481" y="800"/>
                </a:lnTo>
                <a:lnTo>
                  <a:pt x="3486" y="805"/>
                </a:lnTo>
                <a:lnTo>
                  <a:pt x="3491" y="811"/>
                </a:lnTo>
                <a:lnTo>
                  <a:pt x="3507" y="800"/>
                </a:lnTo>
                <a:lnTo>
                  <a:pt x="3512" y="805"/>
                </a:lnTo>
                <a:lnTo>
                  <a:pt x="3507" y="847"/>
                </a:lnTo>
                <a:lnTo>
                  <a:pt x="3507" y="899"/>
                </a:lnTo>
                <a:lnTo>
                  <a:pt x="3512" y="925"/>
                </a:lnTo>
                <a:lnTo>
                  <a:pt x="3523" y="935"/>
                </a:lnTo>
                <a:lnTo>
                  <a:pt x="3533" y="935"/>
                </a:lnTo>
                <a:lnTo>
                  <a:pt x="3538" y="925"/>
                </a:lnTo>
                <a:lnTo>
                  <a:pt x="3538" y="915"/>
                </a:lnTo>
                <a:lnTo>
                  <a:pt x="3528" y="909"/>
                </a:lnTo>
                <a:lnTo>
                  <a:pt x="3517" y="909"/>
                </a:lnTo>
                <a:lnTo>
                  <a:pt x="3517" y="904"/>
                </a:lnTo>
                <a:lnTo>
                  <a:pt x="3517" y="894"/>
                </a:lnTo>
                <a:lnTo>
                  <a:pt x="3533" y="868"/>
                </a:lnTo>
                <a:lnTo>
                  <a:pt x="3543" y="857"/>
                </a:lnTo>
                <a:lnTo>
                  <a:pt x="3549" y="857"/>
                </a:lnTo>
                <a:lnTo>
                  <a:pt x="3554" y="868"/>
                </a:lnTo>
                <a:lnTo>
                  <a:pt x="3554" y="894"/>
                </a:lnTo>
                <a:lnTo>
                  <a:pt x="3554" y="951"/>
                </a:lnTo>
                <a:lnTo>
                  <a:pt x="3564" y="982"/>
                </a:lnTo>
                <a:lnTo>
                  <a:pt x="3575" y="1003"/>
                </a:lnTo>
                <a:lnTo>
                  <a:pt x="3585" y="1013"/>
                </a:lnTo>
                <a:lnTo>
                  <a:pt x="3569" y="987"/>
                </a:lnTo>
                <a:lnTo>
                  <a:pt x="3569" y="977"/>
                </a:lnTo>
                <a:lnTo>
                  <a:pt x="3590" y="992"/>
                </a:lnTo>
                <a:lnTo>
                  <a:pt x="3606" y="1018"/>
                </a:lnTo>
                <a:lnTo>
                  <a:pt x="3616" y="1044"/>
                </a:lnTo>
                <a:lnTo>
                  <a:pt x="3627" y="1096"/>
                </a:lnTo>
                <a:lnTo>
                  <a:pt x="3627" y="1128"/>
                </a:lnTo>
                <a:lnTo>
                  <a:pt x="3621" y="1128"/>
                </a:lnTo>
                <a:lnTo>
                  <a:pt x="3621" y="1112"/>
                </a:lnTo>
                <a:lnTo>
                  <a:pt x="3611" y="1076"/>
                </a:lnTo>
                <a:lnTo>
                  <a:pt x="3606" y="1055"/>
                </a:lnTo>
                <a:lnTo>
                  <a:pt x="3590" y="1039"/>
                </a:lnTo>
                <a:lnTo>
                  <a:pt x="3575" y="1018"/>
                </a:lnTo>
                <a:lnTo>
                  <a:pt x="3554" y="961"/>
                </a:lnTo>
                <a:lnTo>
                  <a:pt x="3549" y="951"/>
                </a:lnTo>
                <a:lnTo>
                  <a:pt x="3543" y="966"/>
                </a:lnTo>
                <a:lnTo>
                  <a:pt x="3543" y="998"/>
                </a:lnTo>
                <a:lnTo>
                  <a:pt x="3538" y="1024"/>
                </a:lnTo>
                <a:lnTo>
                  <a:pt x="3528" y="1034"/>
                </a:lnTo>
                <a:lnTo>
                  <a:pt x="3528" y="1029"/>
                </a:lnTo>
                <a:lnTo>
                  <a:pt x="3523" y="1013"/>
                </a:lnTo>
                <a:lnTo>
                  <a:pt x="3512" y="1003"/>
                </a:lnTo>
                <a:lnTo>
                  <a:pt x="3502" y="998"/>
                </a:lnTo>
                <a:lnTo>
                  <a:pt x="3491" y="1003"/>
                </a:lnTo>
                <a:lnTo>
                  <a:pt x="3491" y="1008"/>
                </a:lnTo>
                <a:lnTo>
                  <a:pt x="3497" y="1008"/>
                </a:lnTo>
                <a:lnTo>
                  <a:pt x="3491" y="1024"/>
                </a:lnTo>
                <a:lnTo>
                  <a:pt x="3497" y="1029"/>
                </a:lnTo>
                <a:lnTo>
                  <a:pt x="3502" y="1018"/>
                </a:lnTo>
                <a:lnTo>
                  <a:pt x="3502" y="1024"/>
                </a:lnTo>
                <a:lnTo>
                  <a:pt x="3502" y="1034"/>
                </a:lnTo>
                <a:lnTo>
                  <a:pt x="3507" y="1034"/>
                </a:lnTo>
                <a:lnTo>
                  <a:pt x="3517" y="1065"/>
                </a:lnTo>
                <a:lnTo>
                  <a:pt x="3507" y="1096"/>
                </a:lnTo>
                <a:lnTo>
                  <a:pt x="3486" y="1039"/>
                </a:lnTo>
                <a:lnTo>
                  <a:pt x="3491" y="1060"/>
                </a:lnTo>
                <a:lnTo>
                  <a:pt x="3486" y="1055"/>
                </a:lnTo>
                <a:lnTo>
                  <a:pt x="3507" y="1107"/>
                </a:lnTo>
                <a:lnTo>
                  <a:pt x="3497" y="1143"/>
                </a:lnTo>
                <a:lnTo>
                  <a:pt x="3491" y="1179"/>
                </a:lnTo>
                <a:lnTo>
                  <a:pt x="3486" y="1185"/>
                </a:lnTo>
                <a:lnTo>
                  <a:pt x="3486" y="1169"/>
                </a:lnTo>
                <a:lnTo>
                  <a:pt x="3481" y="1164"/>
                </a:lnTo>
                <a:lnTo>
                  <a:pt x="3465" y="1242"/>
                </a:lnTo>
                <a:lnTo>
                  <a:pt x="3476" y="1211"/>
                </a:lnTo>
                <a:lnTo>
                  <a:pt x="3481" y="1200"/>
                </a:lnTo>
                <a:lnTo>
                  <a:pt x="3486" y="1205"/>
                </a:lnTo>
                <a:lnTo>
                  <a:pt x="3491" y="1195"/>
                </a:lnTo>
                <a:lnTo>
                  <a:pt x="3491" y="1257"/>
                </a:lnTo>
                <a:lnTo>
                  <a:pt x="3491" y="1273"/>
                </a:lnTo>
                <a:lnTo>
                  <a:pt x="3491" y="1268"/>
                </a:lnTo>
                <a:lnTo>
                  <a:pt x="3497" y="1200"/>
                </a:lnTo>
                <a:lnTo>
                  <a:pt x="3502" y="1164"/>
                </a:lnTo>
                <a:lnTo>
                  <a:pt x="3507" y="1159"/>
                </a:lnTo>
                <a:lnTo>
                  <a:pt x="3512" y="1164"/>
                </a:lnTo>
                <a:lnTo>
                  <a:pt x="3523" y="1174"/>
                </a:lnTo>
                <a:lnTo>
                  <a:pt x="3523" y="1179"/>
                </a:lnTo>
                <a:lnTo>
                  <a:pt x="3523" y="1185"/>
                </a:lnTo>
                <a:lnTo>
                  <a:pt x="3533" y="1257"/>
                </a:lnTo>
                <a:lnTo>
                  <a:pt x="3538" y="1335"/>
                </a:lnTo>
                <a:lnTo>
                  <a:pt x="3533" y="1377"/>
                </a:lnTo>
                <a:lnTo>
                  <a:pt x="3528" y="1434"/>
                </a:lnTo>
                <a:lnTo>
                  <a:pt x="3523" y="1398"/>
                </a:lnTo>
                <a:lnTo>
                  <a:pt x="3523" y="1429"/>
                </a:lnTo>
                <a:lnTo>
                  <a:pt x="3523" y="1439"/>
                </a:lnTo>
                <a:lnTo>
                  <a:pt x="3517" y="1429"/>
                </a:lnTo>
                <a:lnTo>
                  <a:pt x="3507" y="1315"/>
                </a:lnTo>
                <a:lnTo>
                  <a:pt x="3497" y="1237"/>
                </a:lnTo>
                <a:lnTo>
                  <a:pt x="3497" y="1330"/>
                </a:lnTo>
                <a:lnTo>
                  <a:pt x="3512" y="1460"/>
                </a:lnTo>
                <a:lnTo>
                  <a:pt x="3533" y="1616"/>
                </a:lnTo>
                <a:lnTo>
                  <a:pt x="3528" y="1673"/>
                </a:lnTo>
                <a:lnTo>
                  <a:pt x="3528" y="1657"/>
                </a:lnTo>
                <a:lnTo>
                  <a:pt x="3517" y="1626"/>
                </a:lnTo>
                <a:lnTo>
                  <a:pt x="3517" y="1611"/>
                </a:lnTo>
                <a:lnTo>
                  <a:pt x="3523" y="1647"/>
                </a:lnTo>
                <a:lnTo>
                  <a:pt x="3523" y="1663"/>
                </a:lnTo>
                <a:lnTo>
                  <a:pt x="3517" y="1657"/>
                </a:lnTo>
                <a:lnTo>
                  <a:pt x="3512" y="1621"/>
                </a:lnTo>
                <a:lnTo>
                  <a:pt x="3502" y="1564"/>
                </a:lnTo>
                <a:lnTo>
                  <a:pt x="3497" y="1528"/>
                </a:lnTo>
                <a:lnTo>
                  <a:pt x="3497" y="1522"/>
                </a:lnTo>
                <a:lnTo>
                  <a:pt x="3491" y="1528"/>
                </a:lnTo>
                <a:lnTo>
                  <a:pt x="3497" y="1538"/>
                </a:lnTo>
                <a:lnTo>
                  <a:pt x="3486" y="1502"/>
                </a:lnTo>
                <a:lnTo>
                  <a:pt x="3486" y="1491"/>
                </a:lnTo>
                <a:lnTo>
                  <a:pt x="3486" y="1512"/>
                </a:lnTo>
                <a:lnTo>
                  <a:pt x="3497" y="1564"/>
                </a:lnTo>
                <a:lnTo>
                  <a:pt x="3512" y="1621"/>
                </a:lnTo>
                <a:lnTo>
                  <a:pt x="3517" y="1673"/>
                </a:lnTo>
                <a:lnTo>
                  <a:pt x="3512" y="1668"/>
                </a:lnTo>
                <a:lnTo>
                  <a:pt x="3512" y="1652"/>
                </a:lnTo>
                <a:lnTo>
                  <a:pt x="3512" y="1668"/>
                </a:lnTo>
                <a:lnTo>
                  <a:pt x="3507" y="1663"/>
                </a:lnTo>
                <a:lnTo>
                  <a:pt x="3507" y="1652"/>
                </a:lnTo>
                <a:lnTo>
                  <a:pt x="3502" y="1611"/>
                </a:lnTo>
                <a:lnTo>
                  <a:pt x="3491" y="1564"/>
                </a:lnTo>
                <a:lnTo>
                  <a:pt x="3497" y="1585"/>
                </a:lnTo>
                <a:lnTo>
                  <a:pt x="3497" y="1595"/>
                </a:lnTo>
                <a:lnTo>
                  <a:pt x="3491" y="1585"/>
                </a:lnTo>
                <a:lnTo>
                  <a:pt x="3497" y="1621"/>
                </a:lnTo>
                <a:lnTo>
                  <a:pt x="3497" y="1626"/>
                </a:lnTo>
                <a:lnTo>
                  <a:pt x="3502" y="1663"/>
                </a:lnTo>
                <a:lnTo>
                  <a:pt x="3491" y="1657"/>
                </a:lnTo>
                <a:lnTo>
                  <a:pt x="3481" y="1626"/>
                </a:lnTo>
                <a:lnTo>
                  <a:pt x="3465" y="1538"/>
                </a:lnTo>
                <a:lnTo>
                  <a:pt x="3481" y="1631"/>
                </a:lnTo>
                <a:lnTo>
                  <a:pt x="3460" y="1538"/>
                </a:lnTo>
                <a:lnTo>
                  <a:pt x="3465" y="1579"/>
                </a:lnTo>
                <a:lnTo>
                  <a:pt x="3471" y="1595"/>
                </a:lnTo>
                <a:lnTo>
                  <a:pt x="3465" y="1585"/>
                </a:lnTo>
                <a:lnTo>
                  <a:pt x="3471" y="1616"/>
                </a:lnTo>
                <a:lnTo>
                  <a:pt x="3476" y="1657"/>
                </a:lnTo>
                <a:lnTo>
                  <a:pt x="3471" y="1663"/>
                </a:lnTo>
                <a:lnTo>
                  <a:pt x="3465" y="1663"/>
                </a:lnTo>
                <a:lnTo>
                  <a:pt x="3471" y="1673"/>
                </a:lnTo>
                <a:lnTo>
                  <a:pt x="3481" y="1683"/>
                </a:lnTo>
                <a:lnTo>
                  <a:pt x="3486" y="1709"/>
                </a:lnTo>
                <a:lnTo>
                  <a:pt x="3476" y="1720"/>
                </a:lnTo>
                <a:lnTo>
                  <a:pt x="3465" y="1715"/>
                </a:lnTo>
                <a:lnTo>
                  <a:pt x="3424" y="1694"/>
                </a:lnTo>
                <a:lnTo>
                  <a:pt x="3408" y="1689"/>
                </a:lnTo>
                <a:lnTo>
                  <a:pt x="3393" y="1694"/>
                </a:lnTo>
                <a:lnTo>
                  <a:pt x="3372" y="1621"/>
                </a:lnTo>
                <a:lnTo>
                  <a:pt x="3398" y="1605"/>
                </a:lnTo>
                <a:lnTo>
                  <a:pt x="3408" y="1600"/>
                </a:lnTo>
                <a:lnTo>
                  <a:pt x="3398" y="1569"/>
                </a:lnTo>
                <a:lnTo>
                  <a:pt x="3377" y="1590"/>
                </a:lnTo>
                <a:lnTo>
                  <a:pt x="3367" y="1611"/>
                </a:lnTo>
                <a:lnTo>
                  <a:pt x="3294" y="1408"/>
                </a:lnTo>
                <a:lnTo>
                  <a:pt x="3325" y="1486"/>
                </a:lnTo>
                <a:lnTo>
                  <a:pt x="3372" y="1637"/>
                </a:lnTo>
                <a:lnTo>
                  <a:pt x="3377" y="1647"/>
                </a:lnTo>
                <a:lnTo>
                  <a:pt x="3372" y="1652"/>
                </a:lnTo>
                <a:lnTo>
                  <a:pt x="3346" y="1579"/>
                </a:lnTo>
                <a:lnTo>
                  <a:pt x="3362" y="1637"/>
                </a:lnTo>
                <a:lnTo>
                  <a:pt x="3362" y="1652"/>
                </a:lnTo>
                <a:lnTo>
                  <a:pt x="3356" y="1668"/>
                </a:lnTo>
                <a:lnTo>
                  <a:pt x="3351" y="1657"/>
                </a:lnTo>
                <a:lnTo>
                  <a:pt x="3346" y="1657"/>
                </a:lnTo>
                <a:lnTo>
                  <a:pt x="3341" y="1657"/>
                </a:lnTo>
                <a:lnTo>
                  <a:pt x="3330" y="1647"/>
                </a:lnTo>
                <a:lnTo>
                  <a:pt x="3325" y="1642"/>
                </a:lnTo>
                <a:lnTo>
                  <a:pt x="3336" y="1642"/>
                </a:lnTo>
                <a:lnTo>
                  <a:pt x="3341" y="1642"/>
                </a:lnTo>
                <a:lnTo>
                  <a:pt x="3346" y="1637"/>
                </a:lnTo>
                <a:lnTo>
                  <a:pt x="3330" y="1611"/>
                </a:lnTo>
                <a:lnTo>
                  <a:pt x="3320" y="1595"/>
                </a:lnTo>
                <a:lnTo>
                  <a:pt x="3310" y="1590"/>
                </a:lnTo>
                <a:lnTo>
                  <a:pt x="3299" y="1595"/>
                </a:lnTo>
                <a:lnTo>
                  <a:pt x="3315" y="1600"/>
                </a:lnTo>
                <a:lnTo>
                  <a:pt x="3336" y="1626"/>
                </a:lnTo>
                <a:lnTo>
                  <a:pt x="3336" y="1631"/>
                </a:lnTo>
                <a:lnTo>
                  <a:pt x="3325" y="1631"/>
                </a:lnTo>
                <a:lnTo>
                  <a:pt x="3315" y="1626"/>
                </a:lnTo>
                <a:lnTo>
                  <a:pt x="3304" y="1631"/>
                </a:lnTo>
                <a:lnTo>
                  <a:pt x="3299" y="1631"/>
                </a:lnTo>
                <a:lnTo>
                  <a:pt x="3299" y="1637"/>
                </a:lnTo>
                <a:lnTo>
                  <a:pt x="3310" y="1647"/>
                </a:lnTo>
                <a:lnTo>
                  <a:pt x="3330" y="1657"/>
                </a:lnTo>
                <a:lnTo>
                  <a:pt x="3351" y="1678"/>
                </a:lnTo>
                <a:lnTo>
                  <a:pt x="3351" y="1683"/>
                </a:lnTo>
                <a:lnTo>
                  <a:pt x="3351" y="1689"/>
                </a:lnTo>
                <a:lnTo>
                  <a:pt x="3346" y="1704"/>
                </a:lnTo>
                <a:lnTo>
                  <a:pt x="3341" y="1704"/>
                </a:lnTo>
                <a:lnTo>
                  <a:pt x="3330" y="1704"/>
                </a:lnTo>
                <a:lnTo>
                  <a:pt x="3330" y="1709"/>
                </a:lnTo>
                <a:lnTo>
                  <a:pt x="3341" y="1715"/>
                </a:lnTo>
                <a:lnTo>
                  <a:pt x="3320" y="1735"/>
                </a:lnTo>
                <a:lnTo>
                  <a:pt x="3320" y="1746"/>
                </a:lnTo>
                <a:lnTo>
                  <a:pt x="3320" y="1756"/>
                </a:lnTo>
                <a:lnTo>
                  <a:pt x="3320" y="1772"/>
                </a:lnTo>
                <a:lnTo>
                  <a:pt x="3315" y="1782"/>
                </a:lnTo>
                <a:lnTo>
                  <a:pt x="3299" y="1777"/>
                </a:lnTo>
                <a:lnTo>
                  <a:pt x="3289" y="1772"/>
                </a:lnTo>
                <a:lnTo>
                  <a:pt x="3294" y="1808"/>
                </a:lnTo>
                <a:lnTo>
                  <a:pt x="3263" y="1829"/>
                </a:lnTo>
                <a:lnTo>
                  <a:pt x="3258" y="1829"/>
                </a:lnTo>
                <a:lnTo>
                  <a:pt x="3252" y="1813"/>
                </a:lnTo>
                <a:lnTo>
                  <a:pt x="3242" y="1808"/>
                </a:lnTo>
                <a:lnTo>
                  <a:pt x="3232" y="1808"/>
                </a:lnTo>
                <a:lnTo>
                  <a:pt x="3211" y="1824"/>
                </a:lnTo>
                <a:lnTo>
                  <a:pt x="3195" y="1834"/>
                </a:lnTo>
                <a:lnTo>
                  <a:pt x="3190" y="1844"/>
                </a:lnTo>
                <a:lnTo>
                  <a:pt x="3206" y="1855"/>
                </a:lnTo>
                <a:lnTo>
                  <a:pt x="3221" y="1855"/>
                </a:lnTo>
                <a:lnTo>
                  <a:pt x="3237" y="1855"/>
                </a:lnTo>
                <a:lnTo>
                  <a:pt x="3242" y="1865"/>
                </a:lnTo>
                <a:lnTo>
                  <a:pt x="3247" y="1876"/>
                </a:lnTo>
                <a:lnTo>
                  <a:pt x="3252" y="1876"/>
                </a:lnTo>
                <a:lnTo>
                  <a:pt x="3263" y="1860"/>
                </a:lnTo>
                <a:lnTo>
                  <a:pt x="3263" y="1855"/>
                </a:lnTo>
                <a:lnTo>
                  <a:pt x="3263" y="1860"/>
                </a:lnTo>
                <a:lnTo>
                  <a:pt x="3258" y="1870"/>
                </a:lnTo>
                <a:lnTo>
                  <a:pt x="3252" y="1876"/>
                </a:lnTo>
                <a:lnTo>
                  <a:pt x="3252" y="1881"/>
                </a:lnTo>
                <a:lnTo>
                  <a:pt x="3258" y="1891"/>
                </a:lnTo>
                <a:lnTo>
                  <a:pt x="3278" y="1865"/>
                </a:lnTo>
                <a:lnTo>
                  <a:pt x="3268" y="1902"/>
                </a:lnTo>
                <a:lnTo>
                  <a:pt x="3252" y="1922"/>
                </a:lnTo>
                <a:lnTo>
                  <a:pt x="3242" y="1933"/>
                </a:lnTo>
                <a:lnTo>
                  <a:pt x="3258" y="1922"/>
                </a:lnTo>
                <a:lnTo>
                  <a:pt x="3289" y="1902"/>
                </a:lnTo>
                <a:lnTo>
                  <a:pt x="3284" y="1912"/>
                </a:lnTo>
                <a:lnTo>
                  <a:pt x="3278" y="1922"/>
                </a:lnTo>
                <a:lnTo>
                  <a:pt x="3299" y="1891"/>
                </a:lnTo>
                <a:lnTo>
                  <a:pt x="3304" y="1928"/>
                </a:lnTo>
                <a:lnTo>
                  <a:pt x="3304" y="1943"/>
                </a:lnTo>
                <a:lnTo>
                  <a:pt x="3299" y="1943"/>
                </a:lnTo>
                <a:lnTo>
                  <a:pt x="3294" y="1938"/>
                </a:lnTo>
                <a:lnTo>
                  <a:pt x="3289" y="1933"/>
                </a:lnTo>
                <a:lnTo>
                  <a:pt x="3268" y="1938"/>
                </a:lnTo>
                <a:lnTo>
                  <a:pt x="3258" y="1948"/>
                </a:lnTo>
                <a:lnTo>
                  <a:pt x="3252" y="1954"/>
                </a:lnTo>
                <a:lnTo>
                  <a:pt x="3237" y="1995"/>
                </a:lnTo>
                <a:lnTo>
                  <a:pt x="3232" y="2005"/>
                </a:lnTo>
                <a:lnTo>
                  <a:pt x="3232" y="2011"/>
                </a:lnTo>
                <a:lnTo>
                  <a:pt x="3242" y="2011"/>
                </a:lnTo>
                <a:lnTo>
                  <a:pt x="3273" y="1995"/>
                </a:lnTo>
                <a:lnTo>
                  <a:pt x="3273" y="1990"/>
                </a:lnTo>
                <a:lnTo>
                  <a:pt x="3268" y="1990"/>
                </a:lnTo>
                <a:lnTo>
                  <a:pt x="3252" y="1990"/>
                </a:lnTo>
                <a:lnTo>
                  <a:pt x="3263" y="1974"/>
                </a:lnTo>
                <a:lnTo>
                  <a:pt x="3289" y="1985"/>
                </a:lnTo>
                <a:lnTo>
                  <a:pt x="3294" y="1990"/>
                </a:lnTo>
                <a:lnTo>
                  <a:pt x="3289" y="1990"/>
                </a:lnTo>
                <a:lnTo>
                  <a:pt x="3289" y="1995"/>
                </a:lnTo>
                <a:lnTo>
                  <a:pt x="3289" y="2005"/>
                </a:lnTo>
                <a:lnTo>
                  <a:pt x="3284" y="2011"/>
                </a:lnTo>
                <a:lnTo>
                  <a:pt x="3278" y="2021"/>
                </a:lnTo>
                <a:lnTo>
                  <a:pt x="3263" y="2011"/>
                </a:lnTo>
                <a:lnTo>
                  <a:pt x="3258" y="2011"/>
                </a:lnTo>
                <a:lnTo>
                  <a:pt x="3242" y="2016"/>
                </a:lnTo>
                <a:lnTo>
                  <a:pt x="3237" y="2021"/>
                </a:lnTo>
                <a:lnTo>
                  <a:pt x="3247" y="2026"/>
                </a:lnTo>
                <a:lnTo>
                  <a:pt x="3258" y="2031"/>
                </a:lnTo>
                <a:lnTo>
                  <a:pt x="3263" y="2031"/>
                </a:lnTo>
                <a:lnTo>
                  <a:pt x="3263" y="2037"/>
                </a:lnTo>
                <a:lnTo>
                  <a:pt x="3252" y="2052"/>
                </a:lnTo>
                <a:lnTo>
                  <a:pt x="3232" y="2068"/>
                </a:lnTo>
                <a:lnTo>
                  <a:pt x="3221" y="2073"/>
                </a:lnTo>
                <a:lnTo>
                  <a:pt x="3216" y="2073"/>
                </a:lnTo>
                <a:lnTo>
                  <a:pt x="3211" y="2073"/>
                </a:lnTo>
                <a:lnTo>
                  <a:pt x="3211" y="2068"/>
                </a:lnTo>
                <a:lnTo>
                  <a:pt x="3226" y="2057"/>
                </a:lnTo>
                <a:lnTo>
                  <a:pt x="3211" y="2052"/>
                </a:lnTo>
                <a:lnTo>
                  <a:pt x="3180" y="2042"/>
                </a:lnTo>
                <a:lnTo>
                  <a:pt x="3175" y="2042"/>
                </a:lnTo>
                <a:lnTo>
                  <a:pt x="3175" y="2052"/>
                </a:lnTo>
                <a:lnTo>
                  <a:pt x="3169" y="2057"/>
                </a:lnTo>
                <a:lnTo>
                  <a:pt x="3164" y="2057"/>
                </a:lnTo>
                <a:lnTo>
                  <a:pt x="3169" y="2052"/>
                </a:lnTo>
                <a:lnTo>
                  <a:pt x="3164" y="2047"/>
                </a:lnTo>
                <a:lnTo>
                  <a:pt x="3154" y="2052"/>
                </a:lnTo>
                <a:lnTo>
                  <a:pt x="3149" y="2057"/>
                </a:lnTo>
                <a:lnTo>
                  <a:pt x="3149" y="2068"/>
                </a:lnTo>
                <a:lnTo>
                  <a:pt x="3143" y="2068"/>
                </a:lnTo>
                <a:lnTo>
                  <a:pt x="3133" y="2068"/>
                </a:lnTo>
                <a:lnTo>
                  <a:pt x="3128" y="2073"/>
                </a:lnTo>
                <a:lnTo>
                  <a:pt x="3128" y="2078"/>
                </a:lnTo>
                <a:lnTo>
                  <a:pt x="3128" y="2083"/>
                </a:lnTo>
                <a:lnTo>
                  <a:pt x="3133" y="2089"/>
                </a:lnTo>
                <a:lnTo>
                  <a:pt x="3143" y="2089"/>
                </a:lnTo>
                <a:lnTo>
                  <a:pt x="3149" y="2094"/>
                </a:lnTo>
                <a:lnTo>
                  <a:pt x="3149" y="2099"/>
                </a:lnTo>
                <a:lnTo>
                  <a:pt x="3154" y="2109"/>
                </a:lnTo>
                <a:lnTo>
                  <a:pt x="3149" y="2115"/>
                </a:lnTo>
                <a:lnTo>
                  <a:pt x="3143" y="2120"/>
                </a:lnTo>
                <a:lnTo>
                  <a:pt x="3128" y="2120"/>
                </a:lnTo>
                <a:lnTo>
                  <a:pt x="3112" y="2115"/>
                </a:lnTo>
                <a:lnTo>
                  <a:pt x="3117" y="2120"/>
                </a:lnTo>
                <a:lnTo>
                  <a:pt x="3123" y="2130"/>
                </a:lnTo>
                <a:lnTo>
                  <a:pt x="3123" y="2135"/>
                </a:lnTo>
                <a:lnTo>
                  <a:pt x="3112" y="2135"/>
                </a:lnTo>
                <a:lnTo>
                  <a:pt x="3112" y="2146"/>
                </a:lnTo>
                <a:lnTo>
                  <a:pt x="3112" y="2156"/>
                </a:lnTo>
                <a:lnTo>
                  <a:pt x="3107" y="2156"/>
                </a:lnTo>
                <a:lnTo>
                  <a:pt x="3091" y="2161"/>
                </a:lnTo>
                <a:lnTo>
                  <a:pt x="3081" y="2167"/>
                </a:lnTo>
                <a:lnTo>
                  <a:pt x="3086" y="2167"/>
                </a:lnTo>
                <a:lnTo>
                  <a:pt x="3091" y="2172"/>
                </a:lnTo>
                <a:lnTo>
                  <a:pt x="3091" y="2182"/>
                </a:lnTo>
                <a:lnTo>
                  <a:pt x="3091" y="2187"/>
                </a:lnTo>
                <a:lnTo>
                  <a:pt x="3086" y="2192"/>
                </a:lnTo>
                <a:lnTo>
                  <a:pt x="3097" y="2198"/>
                </a:lnTo>
                <a:lnTo>
                  <a:pt x="3102" y="2203"/>
                </a:lnTo>
                <a:lnTo>
                  <a:pt x="3102" y="2208"/>
                </a:lnTo>
                <a:lnTo>
                  <a:pt x="3102" y="2213"/>
                </a:lnTo>
                <a:lnTo>
                  <a:pt x="3107" y="2213"/>
                </a:lnTo>
                <a:lnTo>
                  <a:pt x="3112" y="2213"/>
                </a:lnTo>
                <a:lnTo>
                  <a:pt x="3117" y="2213"/>
                </a:lnTo>
                <a:lnTo>
                  <a:pt x="3117" y="2218"/>
                </a:lnTo>
                <a:lnTo>
                  <a:pt x="3123" y="2224"/>
                </a:lnTo>
                <a:lnTo>
                  <a:pt x="3128" y="2224"/>
                </a:lnTo>
                <a:lnTo>
                  <a:pt x="3138" y="2229"/>
                </a:lnTo>
                <a:lnTo>
                  <a:pt x="3143" y="2229"/>
                </a:lnTo>
                <a:lnTo>
                  <a:pt x="3149" y="2229"/>
                </a:lnTo>
                <a:lnTo>
                  <a:pt x="3154" y="2234"/>
                </a:lnTo>
                <a:lnTo>
                  <a:pt x="3154" y="2239"/>
                </a:lnTo>
                <a:lnTo>
                  <a:pt x="3159" y="2250"/>
                </a:lnTo>
                <a:lnTo>
                  <a:pt x="3169" y="2260"/>
                </a:lnTo>
                <a:lnTo>
                  <a:pt x="3169" y="2265"/>
                </a:lnTo>
                <a:lnTo>
                  <a:pt x="3164" y="2270"/>
                </a:lnTo>
                <a:lnTo>
                  <a:pt x="3164" y="2286"/>
                </a:lnTo>
                <a:lnTo>
                  <a:pt x="3169" y="2291"/>
                </a:lnTo>
                <a:lnTo>
                  <a:pt x="3169" y="2317"/>
                </a:lnTo>
                <a:lnTo>
                  <a:pt x="3175" y="2333"/>
                </a:lnTo>
                <a:lnTo>
                  <a:pt x="3195" y="2380"/>
                </a:lnTo>
                <a:lnTo>
                  <a:pt x="3190" y="2374"/>
                </a:lnTo>
                <a:lnTo>
                  <a:pt x="3185" y="2364"/>
                </a:lnTo>
                <a:lnTo>
                  <a:pt x="3180" y="2359"/>
                </a:lnTo>
                <a:lnTo>
                  <a:pt x="3180" y="2369"/>
                </a:lnTo>
                <a:lnTo>
                  <a:pt x="3185" y="2374"/>
                </a:lnTo>
                <a:lnTo>
                  <a:pt x="3180" y="2385"/>
                </a:lnTo>
                <a:lnTo>
                  <a:pt x="3185" y="2390"/>
                </a:lnTo>
                <a:lnTo>
                  <a:pt x="3190" y="2390"/>
                </a:lnTo>
                <a:lnTo>
                  <a:pt x="3190" y="2395"/>
                </a:lnTo>
                <a:lnTo>
                  <a:pt x="3185" y="2400"/>
                </a:lnTo>
                <a:lnTo>
                  <a:pt x="3180" y="2400"/>
                </a:lnTo>
                <a:lnTo>
                  <a:pt x="3180" y="2390"/>
                </a:lnTo>
                <a:lnTo>
                  <a:pt x="3175" y="2390"/>
                </a:lnTo>
                <a:lnTo>
                  <a:pt x="3169" y="2390"/>
                </a:lnTo>
                <a:lnTo>
                  <a:pt x="3169" y="2400"/>
                </a:lnTo>
                <a:lnTo>
                  <a:pt x="3164" y="2405"/>
                </a:lnTo>
                <a:lnTo>
                  <a:pt x="3175" y="2411"/>
                </a:lnTo>
                <a:lnTo>
                  <a:pt x="3175" y="2416"/>
                </a:lnTo>
                <a:lnTo>
                  <a:pt x="3159" y="2411"/>
                </a:lnTo>
                <a:lnTo>
                  <a:pt x="3138" y="2411"/>
                </a:lnTo>
                <a:lnTo>
                  <a:pt x="3133" y="2411"/>
                </a:lnTo>
                <a:lnTo>
                  <a:pt x="3128" y="2405"/>
                </a:lnTo>
                <a:lnTo>
                  <a:pt x="3107" y="2380"/>
                </a:lnTo>
                <a:lnTo>
                  <a:pt x="3091" y="2364"/>
                </a:lnTo>
                <a:lnTo>
                  <a:pt x="3086" y="2364"/>
                </a:lnTo>
                <a:lnTo>
                  <a:pt x="3086" y="2369"/>
                </a:lnTo>
                <a:lnTo>
                  <a:pt x="3086" y="2380"/>
                </a:lnTo>
                <a:lnTo>
                  <a:pt x="3097" y="2400"/>
                </a:lnTo>
                <a:lnTo>
                  <a:pt x="3128" y="2431"/>
                </a:lnTo>
                <a:lnTo>
                  <a:pt x="3128" y="2437"/>
                </a:lnTo>
                <a:lnTo>
                  <a:pt x="3128" y="2442"/>
                </a:lnTo>
                <a:lnTo>
                  <a:pt x="3128" y="2437"/>
                </a:lnTo>
                <a:lnTo>
                  <a:pt x="3123" y="2431"/>
                </a:lnTo>
                <a:lnTo>
                  <a:pt x="3117" y="2437"/>
                </a:lnTo>
                <a:lnTo>
                  <a:pt x="3117" y="2442"/>
                </a:lnTo>
                <a:lnTo>
                  <a:pt x="3112" y="2437"/>
                </a:lnTo>
                <a:lnTo>
                  <a:pt x="3107" y="2431"/>
                </a:lnTo>
                <a:lnTo>
                  <a:pt x="3102" y="2431"/>
                </a:lnTo>
                <a:lnTo>
                  <a:pt x="3091" y="2431"/>
                </a:lnTo>
                <a:lnTo>
                  <a:pt x="3086" y="2437"/>
                </a:lnTo>
                <a:lnTo>
                  <a:pt x="3081" y="2442"/>
                </a:lnTo>
                <a:lnTo>
                  <a:pt x="3076" y="2447"/>
                </a:lnTo>
                <a:lnTo>
                  <a:pt x="3045" y="2405"/>
                </a:lnTo>
                <a:lnTo>
                  <a:pt x="3034" y="2380"/>
                </a:lnTo>
                <a:lnTo>
                  <a:pt x="3029" y="2364"/>
                </a:lnTo>
                <a:lnTo>
                  <a:pt x="3019" y="2359"/>
                </a:lnTo>
                <a:lnTo>
                  <a:pt x="3013" y="2359"/>
                </a:lnTo>
                <a:lnTo>
                  <a:pt x="3013" y="2364"/>
                </a:lnTo>
                <a:lnTo>
                  <a:pt x="3019" y="2385"/>
                </a:lnTo>
                <a:lnTo>
                  <a:pt x="3045" y="2437"/>
                </a:lnTo>
                <a:lnTo>
                  <a:pt x="3055" y="2457"/>
                </a:lnTo>
                <a:lnTo>
                  <a:pt x="3050" y="2457"/>
                </a:lnTo>
                <a:lnTo>
                  <a:pt x="3045" y="2452"/>
                </a:lnTo>
                <a:lnTo>
                  <a:pt x="3045" y="2463"/>
                </a:lnTo>
                <a:lnTo>
                  <a:pt x="3039" y="2468"/>
                </a:lnTo>
                <a:lnTo>
                  <a:pt x="3039" y="2473"/>
                </a:lnTo>
                <a:lnTo>
                  <a:pt x="3045" y="2473"/>
                </a:lnTo>
                <a:lnTo>
                  <a:pt x="3039" y="2473"/>
                </a:lnTo>
                <a:lnTo>
                  <a:pt x="3039" y="2478"/>
                </a:lnTo>
                <a:lnTo>
                  <a:pt x="3039" y="2483"/>
                </a:lnTo>
                <a:lnTo>
                  <a:pt x="3039" y="2489"/>
                </a:lnTo>
                <a:lnTo>
                  <a:pt x="3039" y="2483"/>
                </a:lnTo>
                <a:lnTo>
                  <a:pt x="3034" y="2478"/>
                </a:lnTo>
                <a:lnTo>
                  <a:pt x="3029" y="2489"/>
                </a:lnTo>
                <a:lnTo>
                  <a:pt x="3034" y="2489"/>
                </a:lnTo>
                <a:lnTo>
                  <a:pt x="3024" y="2489"/>
                </a:lnTo>
                <a:lnTo>
                  <a:pt x="3013" y="2473"/>
                </a:lnTo>
                <a:lnTo>
                  <a:pt x="3008" y="2473"/>
                </a:lnTo>
                <a:lnTo>
                  <a:pt x="3008" y="2478"/>
                </a:lnTo>
                <a:lnTo>
                  <a:pt x="3003" y="2483"/>
                </a:lnTo>
                <a:lnTo>
                  <a:pt x="2998" y="2489"/>
                </a:lnTo>
                <a:lnTo>
                  <a:pt x="2676" y="2489"/>
                </a:lnTo>
                <a:lnTo>
                  <a:pt x="2655" y="2473"/>
                </a:lnTo>
                <a:lnTo>
                  <a:pt x="2660" y="2489"/>
                </a:lnTo>
                <a:lnTo>
                  <a:pt x="2400" y="2483"/>
                </a:lnTo>
                <a:lnTo>
                  <a:pt x="2115" y="2478"/>
                </a:lnTo>
                <a:lnTo>
                  <a:pt x="2037" y="2478"/>
                </a:lnTo>
                <a:lnTo>
                  <a:pt x="1995" y="2447"/>
                </a:lnTo>
                <a:lnTo>
                  <a:pt x="1980" y="2431"/>
                </a:lnTo>
                <a:lnTo>
                  <a:pt x="1990" y="2442"/>
                </a:lnTo>
                <a:lnTo>
                  <a:pt x="2021" y="2473"/>
                </a:lnTo>
                <a:lnTo>
                  <a:pt x="1855" y="2468"/>
                </a:lnTo>
                <a:lnTo>
                  <a:pt x="1595" y="2463"/>
                </a:lnTo>
                <a:lnTo>
                  <a:pt x="1335" y="2463"/>
                </a:lnTo>
                <a:lnTo>
                  <a:pt x="1081" y="2457"/>
                </a:lnTo>
                <a:lnTo>
                  <a:pt x="816" y="2442"/>
                </a:lnTo>
                <a:lnTo>
                  <a:pt x="707" y="2437"/>
                </a:lnTo>
                <a:lnTo>
                  <a:pt x="577" y="2437"/>
                </a:lnTo>
                <a:lnTo>
                  <a:pt x="322" y="2437"/>
                </a:lnTo>
                <a:lnTo>
                  <a:pt x="333" y="2369"/>
                </a:lnTo>
                <a:lnTo>
                  <a:pt x="333" y="2364"/>
                </a:lnTo>
                <a:lnTo>
                  <a:pt x="333" y="2374"/>
                </a:lnTo>
                <a:lnTo>
                  <a:pt x="327" y="2385"/>
                </a:lnTo>
                <a:lnTo>
                  <a:pt x="327" y="2364"/>
                </a:lnTo>
                <a:lnTo>
                  <a:pt x="327" y="2348"/>
                </a:lnTo>
                <a:lnTo>
                  <a:pt x="327" y="2343"/>
                </a:lnTo>
                <a:lnTo>
                  <a:pt x="327" y="2338"/>
                </a:lnTo>
                <a:lnTo>
                  <a:pt x="327" y="2333"/>
                </a:lnTo>
                <a:lnTo>
                  <a:pt x="322" y="2343"/>
                </a:lnTo>
                <a:lnTo>
                  <a:pt x="327" y="2260"/>
                </a:lnTo>
                <a:lnTo>
                  <a:pt x="333" y="2167"/>
                </a:lnTo>
                <a:lnTo>
                  <a:pt x="327" y="2167"/>
                </a:lnTo>
                <a:lnTo>
                  <a:pt x="327" y="2203"/>
                </a:lnTo>
                <a:lnTo>
                  <a:pt x="317" y="2229"/>
                </a:lnTo>
                <a:lnTo>
                  <a:pt x="322" y="2208"/>
                </a:lnTo>
                <a:lnTo>
                  <a:pt x="322" y="2192"/>
                </a:lnTo>
                <a:lnTo>
                  <a:pt x="322" y="2208"/>
                </a:lnTo>
                <a:lnTo>
                  <a:pt x="317" y="2213"/>
                </a:lnTo>
                <a:lnTo>
                  <a:pt x="317" y="2192"/>
                </a:lnTo>
                <a:lnTo>
                  <a:pt x="322" y="2172"/>
                </a:lnTo>
                <a:lnTo>
                  <a:pt x="322" y="2182"/>
                </a:lnTo>
                <a:lnTo>
                  <a:pt x="327" y="2156"/>
                </a:lnTo>
                <a:lnTo>
                  <a:pt x="333" y="2151"/>
                </a:lnTo>
                <a:lnTo>
                  <a:pt x="333" y="2141"/>
                </a:lnTo>
                <a:lnTo>
                  <a:pt x="338" y="2120"/>
                </a:lnTo>
                <a:lnTo>
                  <a:pt x="333" y="2115"/>
                </a:lnTo>
                <a:lnTo>
                  <a:pt x="327" y="2120"/>
                </a:lnTo>
                <a:lnTo>
                  <a:pt x="327" y="2094"/>
                </a:lnTo>
                <a:lnTo>
                  <a:pt x="327" y="2083"/>
                </a:lnTo>
                <a:lnTo>
                  <a:pt x="327" y="2073"/>
                </a:lnTo>
                <a:lnTo>
                  <a:pt x="327" y="2094"/>
                </a:lnTo>
                <a:lnTo>
                  <a:pt x="333" y="2052"/>
                </a:lnTo>
                <a:lnTo>
                  <a:pt x="333" y="2057"/>
                </a:lnTo>
                <a:lnTo>
                  <a:pt x="333" y="2037"/>
                </a:lnTo>
                <a:lnTo>
                  <a:pt x="338" y="2021"/>
                </a:lnTo>
                <a:lnTo>
                  <a:pt x="333" y="2016"/>
                </a:lnTo>
                <a:lnTo>
                  <a:pt x="333" y="2037"/>
                </a:lnTo>
                <a:lnTo>
                  <a:pt x="327" y="2052"/>
                </a:lnTo>
                <a:lnTo>
                  <a:pt x="327" y="2037"/>
                </a:lnTo>
                <a:lnTo>
                  <a:pt x="327" y="2016"/>
                </a:lnTo>
                <a:lnTo>
                  <a:pt x="322" y="2057"/>
                </a:lnTo>
                <a:lnTo>
                  <a:pt x="317" y="2078"/>
                </a:lnTo>
                <a:lnTo>
                  <a:pt x="317" y="2099"/>
                </a:lnTo>
                <a:lnTo>
                  <a:pt x="322" y="2094"/>
                </a:lnTo>
                <a:lnTo>
                  <a:pt x="317" y="2130"/>
                </a:lnTo>
                <a:lnTo>
                  <a:pt x="317" y="2161"/>
                </a:lnTo>
                <a:lnTo>
                  <a:pt x="307" y="2156"/>
                </a:lnTo>
                <a:lnTo>
                  <a:pt x="307" y="2234"/>
                </a:lnTo>
                <a:lnTo>
                  <a:pt x="307" y="2307"/>
                </a:lnTo>
                <a:lnTo>
                  <a:pt x="302" y="2322"/>
                </a:lnTo>
                <a:lnTo>
                  <a:pt x="302" y="2328"/>
                </a:lnTo>
                <a:lnTo>
                  <a:pt x="302" y="2333"/>
                </a:lnTo>
                <a:lnTo>
                  <a:pt x="296" y="2338"/>
                </a:lnTo>
                <a:lnTo>
                  <a:pt x="296" y="2343"/>
                </a:lnTo>
                <a:lnTo>
                  <a:pt x="302" y="2338"/>
                </a:lnTo>
                <a:lnTo>
                  <a:pt x="296" y="2354"/>
                </a:lnTo>
                <a:lnTo>
                  <a:pt x="296" y="2359"/>
                </a:lnTo>
                <a:lnTo>
                  <a:pt x="302" y="2364"/>
                </a:lnTo>
                <a:lnTo>
                  <a:pt x="302" y="2369"/>
                </a:lnTo>
                <a:lnTo>
                  <a:pt x="307" y="2354"/>
                </a:lnTo>
                <a:lnTo>
                  <a:pt x="307" y="2343"/>
                </a:lnTo>
                <a:lnTo>
                  <a:pt x="317" y="2343"/>
                </a:lnTo>
                <a:lnTo>
                  <a:pt x="307" y="2395"/>
                </a:lnTo>
                <a:lnTo>
                  <a:pt x="302" y="2416"/>
                </a:lnTo>
                <a:lnTo>
                  <a:pt x="296" y="2426"/>
                </a:lnTo>
                <a:lnTo>
                  <a:pt x="296" y="2437"/>
                </a:lnTo>
                <a:lnTo>
                  <a:pt x="291" y="2437"/>
                </a:lnTo>
                <a:lnTo>
                  <a:pt x="239" y="2447"/>
                </a:lnTo>
                <a:lnTo>
                  <a:pt x="208" y="2457"/>
                </a:lnTo>
                <a:lnTo>
                  <a:pt x="187" y="2468"/>
                </a:lnTo>
                <a:lnTo>
                  <a:pt x="187" y="2483"/>
                </a:lnTo>
                <a:lnTo>
                  <a:pt x="192" y="2494"/>
                </a:lnTo>
                <a:lnTo>
                  <a:pt x="203" y="2499"/>
                </a:lnTo>
                <a:lnTo>
                  <a:pt x="218" y="2509"/>
                </a:lnTo>
                <a:lnTo>
                  <a:pt x="255" y="2525"/>
                </a:lnTo>
                <a:lnTo>
                  <a:pt x="291" y="2530"/>
                </a:lnTo>
                <a:lnTo>
                  <a:pt x="286" y="2598"/>
                </a:lnTo>
                <a:lnTo>
                  <a:pt x="291" y="2598"/>
                </a:lnTo>
                <a:lnTo>
                  <a:pt x="286" y="2613"/>
                </a:lnTo>
                <a:lnTo>
                  <a:pt x="286" y="2634"/>
                </a:lnTo>
                <a:lnTo>
                  <a:pt x="291" y="2650"/>
                </a:lnTo>
                <a:lnTo>
                  <a:pt x="286" y="2660"/>
                </a:lnTo>
                <a:lnTo>
                  <a:pt x="296" y="2676"/>
                </a:lnTo>
                <a:lnTo>
                  <a:pt x="286" y="2717"/>
                </a:lnTo>
                <a:lnTo>
                  <a:pt x="291" y="2707"/>
                </a:lnTo>
                <a:lnTo>
                  <a:pt x="286" y="2722"/>
                </a:lnTo>
                <a:lnTo>
                  <a:pt x="286" y="2780"/>
                </a:lnTo>
                <a:lnTo>
                  <a:pt x="276" y="2842"/>
                </a:lnTo>
                <a:lnTo>
                  <a:pt x="281" y="2831"/>
                </a:lnTo>
                <a:lnTo>
                  <a:pt x="286" y="2837"/>
                </a:lnTo>
                <a:lnTo>
                  <a:pt x="276" y="2878"/>
                </a:lnTo>
                <a:lnTo>
                  <a:pt x="276" y="2930"/>
                </a:lnTo>
                <a:lnTo>
                  <a:pt x="281" y="2930"/>
                </a:lnTo>
                <a:lnTo>
                  <a:pt x="276" y="2946"/>
                </a:lnTo>
                <a:lnTo>
                  <a:pt x="281" y="2946"/>
                </a:lnTo>
                <a:lnTo>
                  <a:pt x="276" y="2998"/>
                </a:lnTo>
                <a:lnTo>
                  <a:pt x="270" y="3039"/>
                </a:lnTo>
                <a:lnTo>
                  <a:pt x="276" y="3029"/>
                </a:lnTo>
                <a:lnTo>
                  <a:pt x="281" y="3024"/>
                </a:lnTo>
                <a:lnTo>
                  <a:pt x="276" y="3102"/>
                </a:lnTo>
                <a:lnTo>
                  <a:pt x="276" y="3107"/>
                </a:lnTo>
                <a:lnTo>
                  <a:pt x="327" y="3107"/>
                </a:lnTo>
                <a:lnTo>
                  <a:pt x="333" y="3086"/>
                </a:lnTo>
                <a:lnTo>
                  <a:pt x="327" y="3086"/>
                </a:lnTo>
                <a:lnTo>
                  <a:pt x="327" y="3076"/>
                </a:lnTo>
                <a:lnTo>
                  <a:pt x="327" y="3081"/>
                </a:lnTo>
                <a:lnTo>
                  <a:pt x="322" y="3076"/>
                </a:lnTo>
                <a:lnTo>
                  <a:pt x="317" y="3076"/>
                </a:lnTo>
                <a:lnTo>
                  <a:pt x="317" y="3060"/>
                </a:lnTo>
                <a:lnTo>
                  <a:pt x="322" y="3050"/>
                </a:lnTo>
                <a:lnTo>
                  <a:pt x="322" y="3044"/>
                </a:lnTo>
                <a:lnTo>
                  <a:pt x="322" y="3034"/>
                </a:lnTo>
                <a:lnTo>
                  <a:pt x="322" y="3013"/>
                </a:lnTo>
                <a:lnTo>
                  <a:pt x="322" y="2998"/>
                </a:lnTo>
                <a:lnTo>
                  <a:pt x="327" y="2982"/>
                </a:lnTo>
                <a:lnTo>
                  <a:pt x="327" y="2961"/>
                </a:lnTo>
                <a:lnTo>
                  <a:pt x="327" y="2972"/>
                </a:lnTo>
                <a:lnTo>
                  <a:pt x="322" y="2977"/>
                </a:lnTo>
                <a:lnTo>
                  <a:pt x="322" y="2961"/>
                </a:lnTo>
                <a:lnTo>
                  <a:pt x="327" y="2941"/>
                </a:lnTo>
                <a:lnTo>
                  <a:pt x="468" y="2946"/>
                </a:lnTo>
                <a:lnTo>
                  <a:pt x="582" y="2941"/>
                </a:lnTo>
                <a:lnTo>
                  <a:pt x="722" y="2941"/>
                </a:lnTo>
                <a:lnTo>
                  <a:pt x="915" y="2941"/>
                </a:lnTo>
                <a:lnTo>
                  <a:pt x="977" y="2935"/>
                </a:lnTo>
                <a:lnTo>
                  <a:pt x="1034" y="2930"/>
                </a:lnTo>
                <a:lnTo>
                  <a:pt x="1122" y="2930"/>
                </a:lnTo>
                <a:lnTo>
                  <a:pt x="1226" y="2935"/>
                </a:lnTo>
                <a:lnTo>
                  <a:pt x="1413" y="2935"/>
                </a:lnTo>
                <a:lnTo>
                  <a:pt x="1574" y="2941"/>
                </a:lnTo>
                <a:lnTo>
                  <a:pt x="1735" y="2941"/>
                </a:lnTo>
                <a:lnTo>
                  <a:pt x="2452" y="2935"/>
                </a:lnTo>
                <a:lnTo>
                  <a:pt x="1980" y="2935"/>
                </a:lnTo>
                <a:lnTo>
                  <a:pt x="1829" y="2935"/>
                </a:lnTo>
                <a:lnTo>
                  <a:pt x="1522" y="2935"/>
                </a:lnTo>
                <a:lnTo>
                  <a:pt x="1439" y="2935"/>
                </a:lnTo>
                <a:lnTo>
                  <a:pt x="1091" y="2930"/>
                </a:lnTo>
                <a:lnTo>
                  <a:pt x="1050" y="2930"/>
                </a:lnTo>
                <a:lnTo>
                  <a:pt x="935" y="2930"/>
                </a:lnTo>
                <a:lnTo>
                  <a:pt x="868" y="2935"/>
                </a:lnTo>
                <a:lnTo>
                  <a:pt x="592" y="2935"/>
                </a:lnTo>
                <a:lnTo>
                  <a:pt x="437" y="2935"/>
                </a:lnTo>
                <a:lnTo>
                  <a:pt x="379" y="2930"/>
                </a:lnTo>
                <a:lnTo>
                  <a:pt x="327" y="2935"/>
                </a:lnTo>
                <a:lnTo>
                  <a:pt x="333" y="2909"/>
                </a:lnTo>
                <a:lnTo>
                  <a:pt x="327" y="2925"/>
                </a:lnTo>
                <a:lnTo>
                  <a:pt x="322" y="2930"/>
                </a:lnTo>
                <a:lnTo>
                  <a:pt x="322" y="2915"/>
                </a:lnTo>
                <a:lnTo>
                  <a:pt x="322" y="2899"/>
                </a:lnTo>
                <a:lnTo>
                  <a:pt x="327" y="2904"/>
                </a:lnTo>
                <a:lnTo>
                  <a:pt x="333" y="2899"/>
                </a:lnTo>
                <a:lnTo>
                  <a:pt x="327" y="2889"/>
                </a:lnTo>
                <a:lnTo>
                  <a:pt x="322" y="2889"/>
                </a:lnTo>
                <a:lnTo>
                  <a:pt x="338" y="2831"/>
                </a:lnTo>
                <a:lnTo>
                  <a:pt x="333" y="2831"/>
                </a:lnTo>
                <a:lnTo>
                  <a:pt x="333" y="2837"/>
                </a:lnTo>
                <a:lnTo>
                  <a:pt x="327" y="2842"/>
                </a:lnTo>
                <a:lnTo>
                  <a:pt x="327" y="2857"/>
                </a:lnTo>
                <a:lnTo>
                  <a:pt x="322" y="2857"/>
                </a:lnTo>
                <a:lnTo>
                  <a:pt x="322" y="2842"/>
                </a:lnTo>
                <a:lnTo>
                  <a:pt x="327" y="2811"/>
                </a:lnTo>
                <a:lnTo>
                  <a:pt x="317" y="2842"/>
                </a:lnTo>
                <a:lnTo>
                  <a:pt x="317" y="2795"/>
                </a:lnTo>
                <a:lnTo>
                  <a:pt x="317" y="2754"/>
                </a:lnTo>
                <a:lnTo>
                  <a:pt x="322" y="2670"/>
                </a:lnTo>
                <a:lnTo>
                  <a:pt x="327" y="2691"/>
                </a:lnTo>
                <a:lnTo>
                  <a:pt x="327" y="2696"/>
                </a:lnTo>
                <a:lnTo>
                  <a:pt x="333" y="2696"/>
                </a:lnTo>
                <a:lnTo>
                  <a:pt x="338" y="2639"/>
                </a:lnTo>
                <a:lnTo>
                  <a:pt x="338" y="2644"/>
                </a:lnTo>
                <a:lnTo>
                  <a:pt x="338" y="2618"/>
                </a:lnTo>
                <a:lnTo>
                  <a:pt x="338" y="2608"/>
                </a:lnTo>
                <a:lnTo>
                  <a:pt x="333" y="2598"/>
                </a:lnTo>
                <a:lnTo>
                  <a:pt x="333" y="2608"/>
                </a:lnTo>
                <a:lnTo>
                  <a:pt x="333" y="2618"/>
                </a:lnTo>
                <a:lnTo>
                  <a:pt x="327" y="2618"/>
                </a:lnTo>
                <a:lnTo>
                  <a:pt x="333" y="2582"/>
                </a:lnTo>
                <a:lnTo>
                  <a:pt x="327" y="2608"/>
                </a:lnTo>
                <a:lnTo>
                  <a:pt x="327" y="2634"/>
                </a:lnTo>
                <a:lnTo>
                  <a:pt x="327" y="2629"/>
                </a:lnTo>
                <a:lnTo>
                  <a:pt x="333" y="2618"/>
                </a:lnTo>
                <a:lnTo>
                  <a:pt x="327" y="2655"/>
                </a:lnTo>
                <a:lnTo>
                  <a:pt x="317" y="2676"/>
                </a:lnTo>
                <a:lnTo>
                  <a:pt x="317" y="2681"/>
                </a:lnTo>
                <a:lnTo>
                  <a:pt x="317" y="2676"/>
                </a:lnTo>
                <a:lnTo>
                  <a:pt x="307" y="2655"/>
                </a:lnTo>
                <a:lnTo>
                  <a:pt x="322" y="2613"/>
                </a:lnTo>
                <a:lnTo>
                  <a:pt x="327" y="2567"/>
                </a:lnTo>
                <a:lnTo>
                  <a:pt x="317" y="2546"/>
                </a:lnTo>
                <a:lnTo>
                  <a:pt x="327" y="2535"/>
                </a:lnTo>
                <a:lnTo>
                  <a:pt x="447" y="2541"/>
                </a:lnTo>
                <a:lnTo>
                  <a:pt x="525" y="2546"/>
                </a:lnTo>
                <a:lnTo>
                  <a:pt x="618" y="2551"/>
                </a:lnTo>
                <a:lnTo>
                  <a:pt x="592" y="2546"/>
                </a:lnTo>
                <a:lnTo>
                  <a:pt x="598" y="2546"/>
                </a:lnTo>
                <a:lnTo>
                  <a:pt x="665" y="2541"/>
                </a:lnTo>
                <a:lnTo>
                  <a:pt x="769" y="2541"/>
                </a:lnTo>
                <a:lnTo>
                  <a:pt x="831" y="2546"/>
                </a:lnTo>
                <a:lnTo>
                  <a:pt x="883" y="2556"/>
                </a:lnTo>
                <a:lnTo>
                  <a:pt x="1003" y="2572"/>
                </a:lnTo>
                <a:lnTo>
                  <a:pt x="1003" y="2577"/>
                </a:lnTo>
                <a:lnTo>
                  <a:pt x="1013" y="2582"/>
                </a:lnTo>
                <a:lnTo>
                  <a:pt x="1070" y="2593"/>
                </a:lnTo>
                <a:lnTo>
                  <a:pt x="1143" y="2593"/>
                </a:lnTo>
                <a:lnTo>
                  <a:pt x="1252" y="2593"/>
                </a:lnTo>
                <a:lnTo>
                  <a:pt x="1257" y="2598"/>
                </a:lnTo>
                <a:lnTo>
                  <a:pt x="1257" y="2603"/>
                </a:lnTo>
                <a:lnTo>
                  <a:pt x="1268" y="2603"/>
                </a:lnTo>
                <a:lnTo>
                  <a:pt x="1309" y="2608"/>
                </a:lnTo>
                <a:lnTo>
                  <a:pt x="1372" y="2608"/>
                </a:lnTo>
                <a:lnTo>
                  <a:pt x="1408" y="2603"/>
                </a:lnTo>
                <a:lnTo>
                  <a:pt x="1455" y="2598"/>
                </a:lnTo>
                <a:lnTo>
                  <a:pt x="1522" y="2593"/>
                </a:lnTo>
                <a:lnTo>
                  <a:pt x="1642" y="2587"/>
                </a:lnTo>
                <a:lnTo>
                  <a:pt x="1761" y="2582"/>
                </a:lnTo>
                <a:lnTo>
                  <a:pt x="1709" y="2582"/>
                </a:lnTo>
                <a:lnTo>
                  <a:pt x="1460" y="2587"/>
                </a:lnTo>
                <a:lnTo>
                  <a:pt x="1283" y="2582"/>
                </a:lnTo>
                <a:lnTo>
                  <a:pt x="1237" y="2577"/>
                </a:lnTo>
                <a:lnTo>
                  <a:pt x="1439" y="2577"/>
                </a:lnTo>
                <a:lnTo>
                  <a:pt x="1647" y="2577"/>
                </a:lnTo>
                <a:lnTo>
                  <a:pt x="1834" y="2577"/>
                </a:lnTo>
                <a:lnTo>
                  <a:pt x="1761" y="2582"/>
                </a:lnTo>
                <a:lnTo>
                  <a:pt x="1912" y="2582"/>
                </a:lnTo>
                <a:lnTo>
                  <a:pt x="2203" y="2582"/>
                </a:lnTo>
                <a:lnTo>
                  <a:pt x="2208" y="2587"/>
                </a:lnTo>
                <a:lnTo>
                  <a:pt x="2203" y="2582"/>
                </a:lnTo>
                <a:lnTo>
                  <a:pt x="2904" y="2577"/>
                </a:lnTo>
                <a:lnTo>
                  <a:pt x="2889" y="2582"/>
                </a:lnTo>
                <a:lnTo>
                  <a:pt x="2889" y="2587"/>
                </a:lnTo>
                <a:lnTo>
                  <a:pt x="2894" y="2587"/>
                </a:lnTo>
                <a:lnTo>
                  <a:pt x="2894" y="2593"/>
                </a:lnTo>
                <a:lnTo>
                  <a:pt x="2889" y="2593"/>
                </a:lnTo>
                <a:lnTo>
                  <a:pt x="2878" y="2587"/>
                </a:lnTo>
                <a:lnTo>
                  <a:pt x="2873" y="2582"/>
                </a:lnTo>
                <a:lnTo>
                  <a:pt x="2863" y="2582"/>
                </a:lnTo>
                <a:lnTo>
                  <a:pt x="2863" y="2587"/>
                </a:lnTo>
                <a:lnTo>
                  <a:pt x="2868" y="2587"/>
                </a:lnTo>
                <a:lnTo>
                  <a:pt x="2873" y="2598"/>
                </a:lnTo>
                <a:lnTo>
                  <a:pt x="2873" y="2613"/>
                </a:lnTo>
                <a:lnTo>
                  <a:pt x="2878" y="2618"/>
                </a:lnTo>
                <a:lnTo>
                  <a:pt x="2884" y="2618"/>
                </a:lnTo>
                <a:lnTo>
                  <a:pt x="2878" y="2629"/>
                </a:lnTo>
                <a:lnTo>
                  <a:pt x="2868" y="2634"/>
                </a:lnTo>
                <a:lnTo>
                  <a:pt x="2863" y="2644"/>
                </a:lnTo>
                <a:lnTo>
                  <a:pt x="2863" y="2660"/>
                </a:lnTo>
                <a:lnTo>
                  <a:pt x="2837" y="2670"/>
                </a:lnTo>
                <a:lnTo>
                  <a:pt x="2816" y="2676"/>
                </a:lnTo>
                <a:lnTo>
                  <a:pt x="2806" y="2686"/>
                </a:lnTo>
                <a:lnTo>
                  <a:pt x="2806" y="2707"/>
                </a:lnTo>
                <a:lnTo>
                  <a:pt x="2800" y="2722"/>
                </a:lnTo>
                <a:lnTo>
                  <a:pt x="2795" y="2738"/>
                </a:lnTo>
                <a:lnTo>
                  <a:pt x="2780" y="2754"/>
                </a:lnTo>
                <a:lnTo>
                  <a:pt x="2754" y="2774"/>
                </a:lnTo>
                <a:lnTo>
                  <a:pt x="2743" y="2785"/>
                </a:lnTo>
                <a:lnTo>
                  <a:pt x="2743" y="2790"/>
                </a:lnTo>
                <a:lnTo>
                  <a:pt x="2759" y="2790"/>
                </a:lnTo>
                <a:lnTo>
                  <a:pt x="2780" y="2795"/>
                </a:lnTo>
                <a:lnTo>
                  <a:pt x="2785" y="2805"/>
                </a:lnTo>
                <a:lnTo>
                  <a:pt x="2785" y="2811"/>
                </a:lnTo>
                <a:lnTo>
                  <a:pt x="2769" y="2821"/>
                </a:lnTo>
                <a:lnTo>
                  <a:pt x="2754" y="2826"/>
                </a:lnTo>
                <a:lnTo>
                  <a:pt x="2733" y="2826"/>
                </a:lnTo>
                <a:lnTo>
                  <a:pt x="2712" y="2816"/>
                </a:lnTo>
                <a:lnTo>
                  <a:pt x="2686" y="2811"/>
                </a:lnTo>
                <a:lnTo>
                  <a:pt x="2665" y="2811"/>
                </a:lnTo>
                <a:lnTo>
                  <a:pt x="2645" y="2826"/>
                </a:lnTo>
                <a:lnTo>
                  <a:pt x="2634" y="2842"/>
                </a:lnTo>
                <a:lnTo>
                  <a:pt x="2634" y="2857"/>
                </a:lnTo>
                <a:lnTo>
                  <a:pt x="2639" y="2863"/>
                </a:lnTo>
                <a:lnTo>
                  <a:pt x="2655" y="2857"/>
                </a:lnTo>
                <a:lnTo>
                  <a:pt x="2665" y="2852"/>
                </a:lnTo>
                <a:lnTo>
                  <a:pt x="2681" y="2852"/>
                </a:lnTo>
                <a:lnTo>
                  <a:pt x="2691" y="2863"/>
                </a:lnTo>
                <a:lnTo>
                  <a:pt x="1637" y="2868"/>
                </a:lnTo>
                <a:lnTo>
                  <a:pt x="1398" y="2863"/>
                </a:lnTo>
                <a:lnTo>
                  <a:pt x="1164" y="2863"/>
                </a:lnTo>
                <a:lnTo>
                  <a:pt x="1029" y="2852"/>
                </a:lnTo>
                <a:lnTo>
                  <a:pt x="946" y="2847"/>
                </a:lnTo>
                <a:lnTo>
                  <a:pt x="702" y="2847"/>
                </a:lnTo>
                <a:lnTo>
                  <a:pt x="660" y="2847"/>
                </a:lnTo>
                <a:lnTo>
                  <a:pt x="639" y="2847"/>
                </a:lnTo>
                <a:lnTo>
                  <a:pt x="613" y="2863"/>
                </a:lnTo>
                <a:lnTo>
                  <a:pt x="608" y="2868"/>
                </a:lnTo>
                <a:lnTo>
                  <a:pt x="608" y="2873"/>
                </a:lnTo>
                <a:lnTo>
                  <a:pt x="639" y="2883"/>
                </a:lnTo>
                <a:lnTo>
                  <a:pt x="754" y="2894"/>
                </a:lnTo>
                <a:lnTo>
                  <a:pt x="811" y="2899"/>
                </a:lnTo>
                <a:lnTo>
                  <a:pt x="857" y="2899"/>
                </a:lnTo>
                <a:lnTo>
                  <a:pt x="904" y="2894"/>
                </a:lnTo>
                <a:lnTo>
                  <a:pt x="972" y="2899"/>
                </a:lnTo>
                <a:lnTo>
                  <a:pt x="1070" y="2904"/>
                </a:lnTo>
                <a:lnTo>
                  <a:pt x="1185" y="2909"/>
                </a:lnTo>
                <a:lnTo>
                  <a:pt x="1335" y="2909"/>
                </a:lnTo>
                <a:lnTo>
                  <a:pt x="1554" y="2904"/>
                </a:lnTo>
                <a:lnTo>
                  <a:pt x="1855" y="2894"/>
                </a:lnTo>
                <a:lnTo>
                  <a:pt x="2182" y="2889"/>
                </a:lnTo>
                <a:lnTo>
                  <a:pt x="2645" y="2889"/>
                </a:lnTo>
                <a:lnTo>
                  <a:pt x="2702" y="2889"/>
                </a:lnTo>
                <a:lnTo>
                  <a:pt x="2697" y="2909"/>
                </a:lnTo>
                <a:lnTo>
                  <a:pt x="2691" y="2925"/>
                </a:lnTo>
                <a:lnTo>
                  <a:pt x="2691" y="2946"/>
                </a:lnTo>
                <a:lnTo>
                  <a:pt x="2723" y="2909"/>
                </a:lnTo>
                <a:lnTo>
                  <a:pt x="2728" y="2909"/>
                </a:lnTo>
                <a:lnTo>
                  <a:pt x="2738" y="2930"/>
                </a:lnTo>
                <a:lnTo>
                  <a:pt x="2749" y="2941"/>
                </a:lnTo>
                <a:lnTo>
                  <a:pt x="2754" y="2946"/>
                </a:lnTo>
                <a:lnTo>
                  <a:pt x="2738" y="2977"/>
                </a:lnTo>
                <a:lnTo>
                  <a:pt x="2743" y="2982"/>
                </a:lnTo>
                <a:lnTo>
                  <a:pt x="2759" y="2972"/>
                </a:lnTo>
                <a:lnTo>
                  <a:pt x="2769" y="2951"/>
                </a:lnTo>
                <a:lnTo>
                  <a:pt x="2774" y="2951"/>
                </a:lnTo>
                <a:lnTo>
                  <a:pt x="2785" y="2961"/>
                </a:lnTo>
                <a:lnTo>
                  <a:pt x="2785" y="2972"/>
                </a:lnTo>
                <a:lnTo>
                  <a:pt x="2780" y="2972"/>
                </a:lnTo>
                <a:lnTo>
                  <a:pt x="2759" y="2977"/>
                </a:lnTo>
                <a:lnTo>
                  <a:pt x="2754" y="2982"/>
                </a:lnTo>
                <a:lnTo>
                  <a:pt x="2764" y="2987"/>
                </a:lnTo>
                <a:lnTo>
                  <a:pt x="2785" y="3013"/>
                </a:lnTo>
                <a:lnTo>
                  <a:pt x="2774" y="3029"/>
                </a:lnTo>
                <a:lnTo>
                  <a:pt x="2754" y="3013"/>
                </a:lnTo>
                <a:lnTo>
                  <a:pt x="2743" y="3003"/>
                </a:lnTo>
                <a:lnTo>
                  <a:pt x="2738" y="2987"/>
                </a:lnTo>
                <a:lnTo>
                  <a:pt x="2733" y="2967"/>
                </a:lnTo>
                <a:lnTo>
                  <a:pt x="2728" y="2956"/>
                </a:lnTo>
                <a:lnTo>
                  <a:pt x="2723" y="2972"/>
                </a:lnTo>
                <a:lnTo>
                  <a:pt x="2712" y="2993"/>
                </a:lnTo>
                <a:lnTo>
                  <a:pt x="2707" y="2998"/>
                </a:lnTo>
                <a:lnTo>
                  <a:pt x="2702" y="3003"/>
                </a:lnTo>
                <a:lnTo>
                  <a:pt x="2712" y="3013"/>
                </a:lnTo>
                <a:lnTo>
                  <a:pt x="2728" y="3018"/>
                </a:lnTo>
                <a:lnTo>
                  <a:pt x="2733" y="3018"/>
                </a:lnTo>
                <a:lnTo>
                  <a:pt x="2738" y="3018"/>
                </a:lnTo>
                <a:lnTo>
                  <a:pt x="2733" y="3029"/>
                </a:lnTo>
                <a:lnTo>
                  <a:pt x="2723" y="3055"/>
                </a:lnTo>
                <a:lnTo>
                  <a:pt x="2723" y="3060"/>
                </a:lnTo>
                <a:lnTo>
                  <a:pt x="2738" y="3060"/>
                </a:lnTo>
                <a:lnTo>
                  <a:pt x="2759" y="3060"/>
                </a:lnTo>
                <a:lnTo>
                  <a:pt x="2759" y="3107"/>
                </a:lnTo>
                <a:lnTo>
                  <a:pt x="2795" y="3107"/>
                </a:lnTo>
                <a:lnTo>
                  <a:pt x="2800" y="3086"/>
                </a:lnTo>
                <a:lnTo>
                  <a:pt x="2806" y="3065"/>
                </a:lnTo>
                <a:lnTo>
                  <a:pt x="2816" y="3055"/>
                </a:lnTo>
                <a:lnTo>
                  <a:pt x="2821" y="3055"/>
                </a:lnTo>
                <a:lnTo>
                  <a:pt x="2832" y="3055"/>
                </a:lnTo>
                <a:lnTo>
                  <a:pt x="2847" y="3081"/>
                </a:lnTo>
                <a:lnTo>
                  <a:pt x="2868" y="3107"/>
                </a:lnTo>
                <a:lnTo>
                  <a:pt x="3034" y="3107"/>
                </a:lnTo>
                <a:lnTo>
                  <a:pt x="3050" y="3091"/>
                </a:lnTo>
                <a:lnTo>
                  <a:pt x="3050" y="3107"/>
                </a:lnTo>
                <a:lnTo>
                  <a:pt x="3206" y="3107"/>
                </a:lnTo>
                <a:lnTo>
                  <a:pt x="3216" y="3091"/>
                </a:lnTo>
                <a:lnTo>
                  <a:pt x="3226" y="3091"/>
                </a:lnTo>
                <a:lnTo>
                  <a:pt x="3237" y="3096"/>
                </a:lnTo>
                <a:lnTo>
                  <a:pt x="3242" y="3107"/>
                </a:lnTo>
                <a:lnTo>
                  <a:pt x="4281" y="3107"/>
                </a:lnTo>
                <a:lnTo>
                  <a:pt x="4276" y="3081"/>
                </a:lnTo>
                <a:lnTo>
                  <a:pt x="4260" y="3055"/>
                </a:lnTo>
                <a:lnTo>
                  <a:pt x="4245" y="3034"/>
                </a:lnTo>
                <a:lnTo>
                  <a:pt x="4224" y="3018"/>
                </a:lnTo>
                <a:lnTo>
                  <a:pt x="4208" y="3003"/>
                </a:lnTo>
                <a:lnTo>
                  <a:pt x="4208" y="2993"/>
                </a:lnTo>
                <a:lnTo>
                  <a:pt x="4208" y="2982"/>
                </a:lnTo>
                <a:lnTo>
                  <a:pt x="4219" y="2967"/>
                </a:lnTo>
                <a:lnTo>
                  <a:pt x="4234" y="2967"/>
                </a:lnTo>
                <a:lnTo>
                  <a:pt x="4260" y="2977"/>
                </a:lnTo>
                <a:lnTo>
                  <a:pt x="4292" y="2998"/>
                </a:lnTo>
                <a:lnTo>
                  <a:pt x="4312" y="3018"/>
                </a:lnTo>
                <a:lnTo>
                  <a:pt x="4317" y="3034"/>
                </a:lnTo>
                <a:lnTo>
                  <a:pt x="4317" y="3055"/>
                </a:lnTo>
                <a:lnTo>
                  <a:pt x="4323" y="3070"/>
                </a:lnTo>
                <a:lnTo>
                  <a:pt x="4338" y="3091"/>
                </a:lnTo>
                <a:lnTo>
                  <a:pt x="4354" y="3107"/>
                </a:lnTo>
                <a:lnTo>
                  <a:pt x="4380" y="3107"/>
                </a:lnTo>
                <a:lnTo>
                  <a:pt x="4385" y="3096"/>
                </a:lnTo>
                <a:lnTo>
                  <a:pt x="4390" y="3081"/>
                </a:lnTo>
                <a:lnTo>
                  <a:pt x="4385" y="3065"/>
                </a:lnTo>
                <a:lnTo>
                  <a:pt x="4385" y="3055"/>
                </a:lnTo>
                <a:lnTo>
                  <a:pt x="4359" y="3029"/>
                </a:lnTo>
                <a:lnTo>
                  <a:pt x="4343" y="2987"/>
                </a:lnTo>
                <a:lnTo>
                  <a:pt x="4354" y="2972"/>
                </a:lnTo>
                <a:lnTo>
                  <a:pt x="4354" y="2967"/>
                </a:lnTo>
                <a:lnTo>
                  <a:pt x="4349" y="2961"/>
                </a:lnTo>
                <a:lnTo>
                  <a:pt x="4343" y="2967"/>
                </a:lnTo>
                <a:lnTo>
                  <a:pt x="4343" y="2961"/>
                </a:lnTo>
                <a:lnTo>
                  <a:pt x="4338" y="2951"/>
                </a:lnTo>
                <a:lnTo>
                  <a:pt x="4343" y="2941"/>
                </a:lnTo>
                <a:lnTo>
                  <a:pt x="4343" y="2935"/>
                </a:lnTo>
                <a:lnTo>
                  <a:pt x="4359" y="2930"/>
                </a:lnTo>
                <a:lnTo>
                  <a:pt x="4349" y="2920"/>
                </a:lnTo>
                <a:lnTo>
                  <a:pt x="4338" y="2904"/>
                </a:lnTo>
                <a:lnTo>
                  <a:pt x="4333" y="2889"/>
                </a:lnTo>
                <a:lnTo>
                  <a:pt x="4328" y="2878"/>
                </a:lnTo>
                <a:lnTo>
                  <a:pt x="4343" y="2863"/>
                </a:lnTo>
                <a:lnTo>
                  <a:pt x="4328" y="2868"/>
                </a:lnTo>
                <a:lnTo>
                  <a:pt x="4328" y="2863"/>
                </a:lnTo>
                <a:lnTo>
                  <a:pt x="4333" y="2857"/>
                </a:lnTo>
                <a:lnTo>
                  <a:pt x="4343" y="2857"/>
                </a:lnTo>
                <a:lnTo>
                  <a:pt x="4343" y="2852"/>
                </a:lnTo>
                <a:lnTo>
                  <a:pt x="4338" y="2857"/>
                </a:lnTo>
                <a:lnTo>
                  <a:pt x="4343" y="2847"/>
                </a:lnTo>
                <a:lnTo>
                  <a:pt x="4338" y="2847"/>
                </a:lnTo>
                <a:lnTo>
                  <a:pt x="4328" y="2847"/>
                </a:lnTo>
                <a:lnTo>
                  <a:pt x="4317" y="2852"/>
                </a:lnTo>
                <a:lnTo>
                  <a:pt x="4317" y="2857"/>
                </a:lnTo>
                <a:lnTo>
                  <a:pt x="4312" y="2863"/>
                </a:lnTo>
                <a:lnTo>
                  <a:pt x="4302" y="2863"/>
                </a:lnTo>
                <a:lnTo>
                  <a:pt x="4307" y="2852"/>
                </a:lnTo>
                <a:lnTo>
                  <a:pt x="4312" y="2842"/>
                </a:lnTo>
                <a:lnTo>
                  <a:pt x="4317" y="2826"/>
                </a:lnTo>
                <a:lnTo>
                  <a:pt x="4333" y="2816"/>
                </a:lnTo>
                <a:lnTo>
                  <a:pt x="4323" y="2795"/>
                </a:lnTo>
                <a:lnTo>
                  <a:pt x="4317" y="2780"/>
                </a:lnTo>
                <a:lnTo>
                  <a:pt x="4317" y="2738"/>
                </a:lnTo>
                <a:lnTo>
                  <a:pt x="4312" y="2743"/>
                </a:lnTo>
                <a:lnTo>
                  <a:pt x="4317" y="2738"/>
                </a:lnTo>
                <a:lnTo>
                  <a:pt x="4312" y="2733"/>
                </a:lnTo>
                <a:lnTo>
                  <a:pt x="4354" y="2717"/>
                </a:lnTo>
                <a:lnTo>
                  <a:pt x="4364" y="2712"/>
                </a:lnTo>
                <a:lnTo>
                  <a:pt x="4354" y="2707"/>
                </a:lnTo>
                <a:lnTo>
                  <a:pt x="4317" y="2696"/>
                </a:lnTo>
                <a:lnTo>
                  <a:pt x="4328" y="2691"/>
                </a:lnTo>
                <a:lnTo>
                  <a:pt x="4323" y="2691"/>
                </a:lnTo>
                <a:lnTo>
                  <a:pt x="4317" y="2686"/>
                </a:lnTo>
                <a:lnTo>
                  <a:pt x="4312" y="2670"/>
                </a:lnTo>
                <a:lnTo>
                  <a:pt x="4307" y="2660"/>
                </a:lnTo>
                <a:lnTo>
                  <a:pt x="4307" y="2665"/>
                </a:lnTo>
                <a:lnTo>
                  <a:pt x="4302" y="2681"/>
                </a:lnTo>
                <a:lnTo>
                  <a:pt x="4292" y="2691"/>
                </a:lnTo>
                <a:lnTo>
                  <a:pt x="4286" y="2660"/>
                </a:lnTo>
                <a:lnTo>
                  <a:pt x="4323" y="2587"/>
                </a:lnTo>
                <a:lnTo>
                  <a:pt x="4333" y="2546"/>
                </a:lnTo>
                <a:lnTo>
                  <a:pt x="4395" y="2546"/>
                </a:lnTo>
                <a:lnTo>
                  <a:pt x="4395" y="2541"/>
                </a:lnTo>
                <a:lnTo>
                  <a:pt x="4349" y="2541"/>
                </a:lnTo>
                <a:lnTo>
                  <a:pt x="4338" y="2541"/>
                </a:lnTo>
                <a:lnTo>
                  <a:pt x="4343" y="2504"/>
                </a:lnTo>
                <a:lnTo>
                  <a:pt x="4343" y="2478"/>
                </a:lnTo>
                <a:lnTo>
                  <a:pt x="4343" y="2447"/>
                </a:lnTo>
                <a:lnTo>
                  <a:pt x="4354" y="2421"/>
                </a:lnTo>
                <a:lnTo>
                  <a:pt x="4359" y="2405"/>
                </a:lnTo>
                <a:lnTo>
                  <a:pt x="4354" y="2395"/>
                </a:lnTo>
                <a:lnTo>
                  <a:pt x="4349" y="2380"/>
                </a:lnTo>
                <a:lnTo>
                  <a:pt x="4338" y="2380"/>
                </a:lnTo>
                <a:lnTo>
                  <a:pt x="4333" y="2400"/>
                </a:lnTo>
                <a:lnTo>
                  <a:pt x="4328" y="2426"/>
                </a:lnTo>
                <a:lnTo>
                  <a:pt x="4328" y="2457"/>
                </a:lnTo>
                <a:lnTo>
                  <a:pt x="4328" y="2520"/>
                </a:lnTo>
                <a:lnTo>
                  <a:pt x="4260" y="2509"/>
                </a:lnTo>
                <a:lnTo>
                  <a:pt x="4240" y="2509"/>
                </a:lnTo>
                <a:lnTo>
                  <a:pt x="4245" y="2504"/>
                </a:lnTo>
                <a:lnTo>
                  <a:pt x="4240" y="2504"/>
                </a:lnTo>
                <a:lnTo>
                  <a:pt x="4234" y="2509"/>
                </a:lnTo>
                <a:lnTo>
                  <a:pt x="4229" y="2509"/>
                </a:lnTo>
                <a:lnTo>
                  <a:pt x="4229" y="2504"/>
                </a:lnTo>
                <a:lnTo>
                  <a:pt x="4234" y="2494"/>
                </a:lnTo>
                <a:lnTo>
                  <a:pt x="4240" y="2483"/>
                </a:lnTo>
                <a:lnTo>
                  <a:pt x="4234" y="2478"/>
                </a:lnTo>
                <a:lnTo>
                  <a:pt x="4229" y="2483"/>
                </a:lnTo>
                <a:lnTo>
                  <a:pt x="4224" y="2483"/>
                </a:lnTo>
                <a:lnTo>
                  <a:pt x="4219" y="2483"/>
                </a:lnTo>
                <a:lnTo>
                  <a:pt x="4234" y="2473"/>
                </a:lnTo>
                <a:lnTo>
                  <a:pt x="4234" y="2468"/>
                </a:lnTo>
                <a:lnTo>
                  <a:pt x="4250" y="2457"/>
                </a:lnTo>
                <a:lnTo>
                  <a:pt x="4234" y="2452"/>
                </a:lnTo>
                <a:lnTo>
                  <a:pt x="4250" y="2447"/>
                </a:lnTo>
                <a:lnTo>
                  <a:pt x="4240" y="2447"/>
                </a:lnTo>
                <a:lnTo>
                  <a:pt x="4240" y="2442"/>
                </a:lnTo>
                <a:lnTo>
                  <a:pt x="4250" y="2431"/>
                </a:lnTo>
                <a:lnTo>
                  <a:pt x="4250" y="2426"/>
                </a:lnTo>
                <a:lnTo>
                  <a:pt x="4245" y="2426"/>
                </a:lnTo>
                <a:lnTo>
                  <a:pt x="4240" y="2431"/>
                </a:lnTo>
                <a:lnTo>
                  <a:pt x="4245" y="2421"/>
                </a:lnTo>
                <a:lnTo>
                  <a:pt x="4250" y="2421"/>
                </a:lnTo>
                <a:lnTo>
                  <a:pt x="4250" y="2405"/>
                </a:lnTo>
                <a:lnTo>
                  <a:pt x="4245" y="2405"/>
                </a:lnTo>
                <a:lnTo>
                  <a:pt x="4240" y="2405"/>
                </a:lnTo>
                <a:lnTo>
                  <a:pt x="4245" y="2411"/>
                </a:lnTo>
                <a:lnTo>
                  <a:pt x="4240" y="2416"/>
                </a:lnTo>
                <a:lnTo>
                  <a:pt x="4224" y="2416"/>
                </a:lnTo>
                <a:lnTo>
                  <a:pt x="4214" y="2416"/>
                </a:lnTo>
                <a:lnTo>
                  <a:pt x="4219" y="2411"/>
                </a:lnTo>
                <a:lnTo>
                  <a:pt x="4208" y="2416"/>
                </a:lnTo>
                <a:lnTo>
                  <a:pt x="4214" y="2405"/>
                </a:lnTo>
                <a:lnTo>
                  <a:pt x="4214" y="2395"/>
                </a:lnTo>
                <a:lnTo>
                  <a:pt x="4214" y="2390"/>
                </a:lnTo>
                <a:lnTo>
                  <a:pt x="4224" y="2380"/>
                </a:lnTo>
                <a:lnTo>
                  <a:pt x="4219" y="2380"/>
                </a:lnTo>
                <a:lnTo>
                  <a:pt x="4214" y="2374"/>
                </a:lnTo>
                <a:lnTo>
                  <a:pt x="4229" y="2369"/>
                </a:lnTo>
                <a:lnTo>
                  <a:pt x="4229" y="2359"/>
                </a:lnTo>
                <a:lnTo>
                  <a:pt x="4203" y="2369"/>
                </a:lnTo>
                <a:lnTo>
                  <a:pt x="4208" y="2354"/>
                </a:lnTo>
                <a:lnTo>
                  <a:pt x="4219" y="2343"/>
                </a:lnTo>
                <a:lnTo>
                  <a:pt x="4224" y="2333"/>
                </a:lnTo>
                <a:lnTo>
                  <a:pt x="4214" y="2333"/>
                </a:lnTo>
                <a:lnTo>
                  <a:pt x="4208" y="2333"/>
                </a:lnTo>
                <a:lnTo>
                  <a:pt x="4208" y="2328"/>
                </a:lnTo>
                <a:lnTo>
                  <a:pt x="4224" y="2312"/>
                </a:lnTo>
                <a:lnTo>
                  <a:pt x="4234" y="2291"/>
                </a:lnTo>
                <a:lnTo>
                  <a:pt x="4255" y="2286"/>
                </a:lnTo>
                <a:lnTo>
                  <a:pt x="4271" y="2276"/>
                </a:lnTo>
                <a:lnTo>
                  <a:pt x="4276" y="2270"/>
                </a:lnTo>
                <a:lnTo>
                  <a:pt x="4245" y="2265"/>
                </a:lnTo>
                <a:lnTo>
                  <a:pt x="4240" y="2265"/>
                </a:lnTo>
                <a:lnTo>
                  <a:pt x="4240" y="2255"/>
                </a:lnTo>
                <a:lnTo>
                  <a:pt x="4245" y="2244"/>
                </a:lnTo>
                <a:lnTo>
                  <a:pt x="4250" y="2234"/>
                </a:lnTo>
                <a:lnTo>
                  <a:pt x="4250" y="2224"/>
                </a:lnTo>
                <a:lnTo>
                  <a:pt x="4245" y="2224"/>
                </a:lnTo>
                <a:lnTo>
                  <a:pt x="4224" y="2234"/>
                </a:lnTo>
                <a:lnTo>
                  <a:pt x="4198" y="2224"/>
                </a:lnTo>
                <a:lnTo>
                  <a:pt x="4214" y="2218"/>
                </a:lnTo>
                <a:lnTo>
                  <a:pt x="4224" y="2213"/>
                </a:lnTo>
                <a:lnTo>
                  <a:pt x="4219" y="2208"/>
                </a:lnTo>
                <a:lnTo>
                  <a:pt x="4193" y="2198"/>
                </a:lnTo>
                <a:lnTo>
                  <a:pt x="4182" y="2192"/>
                </a:lnTo>
                <a:lnTo>
                  <a:pt x="4188" y="2172"/>
                </a:lnTo>
                <a:lnTo>
                  <a:pt x="4198" y="2167"/>
                </a:lnTo>
                <a:lnTo>
                  <a:pt x="4214" y="2167"/>
                </a:lnTo>
                <a:lnTo>
                  <a:pt x="4219" y="2167"/>
                </a:lnTo>
                <a:lnTo>
                  <a:pt x="4219" y="2172"/>
                </a:lnTo>
                <a:lnTo>
                  <a:pt x="4224" y="2182"/>
                </a:lnTo>
                <a:lnTo>
                  <a:pt x="4229" y="2182"/>
                </a:lnTo>
                <a:lnTo>
                  <a:pt x="4234" y="2172"/>
                </a:lnTo>
                <a:lnTo>
                  <a:pt x="4224" y="2161"/>
                </a:lnTo>
                <a:lnTo>
                  <a:pt x="4214" y="2151"/>
                </a:lnTo>
                <a:lnTo>
                  <a:pt x="4214" y="2146"/>
                </a:lnTo>
                <a:lnTo>
                  <a:pt x="4208" y="2141"/>
                </a:lnTo>
                <a:lnTo>
                  <a:pt x="4219" y="2135"/>
                </a:lnTo>
                <a:lnTo>
                  <a:pt x="4224" y="2135"/>
                </a:lnTo>
                <a:lnTo>
                  <a:pt x="4229" y="2125"/>
                </a:lnTo>
                <a:lnTo>
                  <a:pt x="4224" y="2120"/>
                </a:lnTo>
                <a:lnTo>
                  <a:pt x="4203" y="2120"/>
                </a:lnTo>
                <a:lnTo>
                  <a:pt x="4208" y="2115"/>
                </a:lnTo>
                <a:lnTo>
                  <a:pt x="4219" y="2104"/>
                </a:lnTo>
                <a:lnTo>
                  <a:pt x="4234" y="2104"/>
                </a:lnTo>
                <a:lnTo>
                  <a:pt x="4271" y="2104"/>
                </a:lnTo>
                <a:lnTo>
                  <a:pt x="4286" y="2099"/>
                </a:lnTo>
                <a:lnTo>
                  <a:pt x="4292" y="2089"/>
                </a:lnTo>
                <a:lnTo>
                  <a:pt x="4281" y="2063"/>
                </a:lnTo>
                <a:lnTo>
                  <a:pt x="4276" y="2047"/>
                </a:lnTo>
                <a:lnTo>
                  <a:pt x="4276" y="2042"/>
                </a:lnTo>
                <a:lnTo>
                  <a:pt x="4286" y="2037"/>
                </a:lnTo>
                <a:lnTo>
                  <a:pt x="4302" y="2037"/>
                </a:lnTo>
                <a:lnTo>
                  <a:pt x="4323" y="2026"/>
                </a:lnTo>
                <a:lnTo>
                  <a:pt x="4349" y="2011"/>
                </a:lnTo>
                <a:lnTo>
                  <a:pt x="4364" y="1995"/>
                </a:lnTo>
                <a:lnTo>
                  <a:pt x="4349" y="2000"/>
                </a:lnTo>
                <a:lnTo>
                  <a:pt x="4333" y="2000"/>
                </a:lnTo>
                <a:lnTo>
                  <a:pt x="4302" y="1985"/>
                </a:lnTo>
                <a:lnTo>
                  <a:pt x="4323" y="1943"/>
                </a:lnTo>
                <a:lnTo>
                  <a:pt x="4343" y="1912"/>
                </a:lnTo>
                <a:lnTo>
                  <a:pt x="4354" y="1902"/>
                </a:lnTo>
                <a:lnTo>
                  <a:pt x="4359" y="1902"/>
                </a:lnTo>
                <a:lnTo>
                  <a:pt x="4395" y="1896"/>
                </a:lnTo>
                <a:lnTo>
                  <a:pt x="4395" y="1870"/>
                </a:lnTo>
                <a:lnTo>
                  <a:pt x="4390" y="1860"/>
                </a:lnTo>
                <a:lnTo>
                  <a:pt x="4364" y="1839"/>
                </a:lnTo>
                <a:lnTo>
                  <a:pt x="4364" y="1860"/>
                </a:lnTo>
                <a:lnTo>
                  <a:pt x="4364" y="1876"/>
                </a:lnTo>
                <a:lnTo>
                  <a:pt x="4359" y="1891"/>
                </a:lnTo>
                <a:lnTo>
                  <a:pt x="4349" y="1855"/>
                </a:lnTo>
                <a:lnTo>
                  <a:pt x="4349" y="1834"/>
                </a:lnTo>
                <a:lnTo>
                  <a:pt x="4354" y="1818"/>
                </a:lnTo>
                <a:lnTo>
                  <a:pt x="4364" y="1792"/>
                </a:lnTo>
                <a:lnTo>
                  <a:pt x="4395" y="1803"/>
                </a:lnTo>
                <a:lnTo>
                  <a:pt x="4395" y="1455"/>
                </a:lnTo>
                <a:lnTo>
                  <a:pt x="4380" y="1455"/>
                </a:lnTo>
                <a:lnTo>
                  <a:pt x="4364" y="1460"/>
                </a:lnTo>
                <a:lnTo>
                  <a:pt x="4354" y="1444"/>
                </a:lnTo>
                <a:lnTo>
                  <a:pt x="4354" y="1434"/>
                </a:lnTo>
                <a:lnTo>
                  <a:pt x="4359" y="1408"/>
                </a:lnTo>
                <a:lnTo>
                  <a:pt x="4359" y="1372"/>
                </a:lnTo>
                <a:lnTo>
                  <a:pt x="4359" y="1356"/>
                </a:lnTo>
                <a:lnTo>
                  <a:pt x="4354" y="1361"/>
                </a:lnTo>
                <a:lnTo>
                  <a:pt x="4343" y="1377"/>
                </a:lnTo>
                <a:lnTo>
                  <a:pt x="4343" y="1398"/>
                </a:lnTo>
                <a:lnTo>
                  <a:pt x="4343" y="1424"/>
                </a:lnTo>
                <a:lnTo>
                  <a:pt x="4343" y="1444"/>
                </a:lnTo>
                <a:lnTo>
                  <a:pt x="4338" y="1455"/>
                </a:lnTo>
                <a:lnTo>
                  <a:pt x="4333" y="1450"/>
                </a:lnTo>
                <a:lnTo>
                  <a:pt x="4328" y="1429"/>
                </a:lnTo>
                <a:lnTo>
                  <a:pt x="4328" y="1424"/>
                </a:lnTo>
                <a:lnTo>
                  <a:pt x="4323" y="1429"/>
                </a:lnTo>
                <a:lnTo>
                  <a:pt x="4323" y="1444"/>
                </a:lnTo>
                <a:lnTo>
                  <a:pt x="4328" y="1455"/>
                </a:lnTo>
                <a:lnTo>
                  <a:pt x="4333" y="1460"/>
                </a:lnTo>
                <a:lnTo>
                  <a:pt x="4338" y="1460"/>
                </a:lnTo>
                <a:lnTo>
                  <a:pt x="4338" y="1496"/>
                </a:lnTo>
                <a:lnTo>
                  <a:pt x="4317" y="1444"/>
                </a:lnTo>
                <a:lnTo>
                  <a:pt x="4302" y="1387"/>
                </a:lnTo>
                <a:lnTo>
                  <a:pt x="4297" y="1356"/>
                </a:lnTo>
                <a:lnTo>
                  <a:pt x="4286" y="1330"/>
                </a:lnTo>
                <a:lnTo>
                  <a:pt x="4286" y="1299"/>
                </a:lnTo>
                <a:lnTo>
                  <a:pt x="4281" y="1263"/>
                </a:lnTo>
                <a:lnTo>
                  <a:pt x="4281" y="1278"/>
                </a:lnTo>
                <a:lnTo>
                  <a:pt x="4281" y="1304"/>
                </a:lnTo>
                <a:lnTo>
                  <a:pt x="4276" y="1309"/>
                </a:lnTo>
                <a:lnTo>
                  <a:pt x="4281" y="1299"/>
                </a:lnTo>
                <a:lnTo>
                  <a:pt x="4276" y="1252"/>
                </a:lnTo>
                <a:lnTo>
                  <a:pt x="4276" y="1257"/>
                </a:lnTo>
                <a:lnTo>
                  <a:pt x="4271" y="1257"/>
                </a:lnTo>
                <a:lnTo>
                  <a:pt x="4266" y="1242"/>
                </a:lnTo>
                <a:lnTo>
                  <a:pt x="4266" y="1247"/>
                </a:lnTo>
                <a:lnTo>
                  <a:pt x="4260" y="1190"/>
                </a:lnTo>
                <a:lnTo>
                  <a:pt x="4255" y="1195"/>
                </a:lnTo>
                <a:lnTo>
                  <a:pt x="4255" y="1211"/>
                </a:lnTo>
                <a:lnTo>
                  <a:pt x="4250" y="1190"/>
                </a:lnTo>
                <a:lnTo>
                  <a:pt x="4250" y="1174"/>
                </a:lnTo>
                <a:lnTo>
                  <a:pt x="4245" y="1143"/>
                </a:lnTo>
                <a:lnTo>
                  <a:pt x="4245" y="1138"/>
                </a:lnTo>
                <a:lnTo>
                  <a:pt x="4245" y="1133"/>
                </a:lnTo>
                <a:lnTo>
                  <a:pt x="4245" y="1128"/>
                </a:lnTo>
                <a:lnTo>
                  <a:pt x="4240" y="1117"/>
                </a:lnTo>
                <a:lnTo>
                  <a:pt x="4234" y="1128"/>
                </a:lnTo>
                <a:lnTo>
                  <a:pt x="4229" y="1169"/>
                </a:lnTo>
                <a:lnTo>
                  <a:pt x="4224" y="1205"/>
                </a:lnTo>
                <a:lnTo>
                  <a:pt x="4224" y="1247"/>
                </a:lnTo>
                <a:lnTo>
                  <a:pt x="4229" y="1263"/>
                </a:lnTo>
                <a:lnTo>
                  <a:pt x="4240" y="1226"/>
                </a:lnTo>
                <a:lnTo>
                  <a:pt x="4240" y="1205"/>
                </a:lnTo>
                <a:lnTo>
                  <a:pt x="4245" y="1200"/>
                </a:lnTo>
                <a:lnTo>
                  <a:pt x="4245" y="1221"/>
                </a:lnTo>
                <a:lnTo>
                  <a:pt x="4250" y="1242"/>
                </a:lnTo>
                <a:lnTo>
                  <a:pt x="4250" y="1237"/>
                </a:lnTo>
                <a:lnTo>
                  <a:pt x="4250" y="1242"/>
                </a:lnTo>
                <a:lnTo>
                  <a:pt x="4255" y="1257"/>
                </a:lnTo>
                <a:lnTo>
                  <a:pt x="4245" y="1268"/>
                </a:lnTo>
                <a:lnTo>
                  <a:pt x="4245" y="1273"/>
                </a:lnTo>
                <a:lnTo>
                  <a:pt x="4245" y="1268"/>
                </a:lnTo>
                <a:lnTo>
                  <a:pt x="4245" y="1247"/>
                </a:lnTo>
                <a:lnTo>
                  <a:pt x="4245" y="1237"/>
                </a:lnTo>
                <a:lnTo>
                  <a:pt x="4240" y="1242"/>
                </a:lnTo>
                <a:lnTo>
                  <a:pt x="4234" y="1294"/>
                </a:lnTo>
                <a:lnTo>
                  <a:pt x="4240" y="1315"/>
                </a:lnTo>
                <a:lnTo>
                  <a:pt x="4250" y="1325"/>
                </a:lnTo>
                <a:lnTo>
                  <a:pt x="4260" y="1330"/>
                </a:lnTo>
                <a:lnTo>
                  <a:pt x="4276" y="1330"/>
                </a:lnTo>
                <a:lnTo>
                  <a:pt x="4276" y="1356"/>
                </a:lnTo>
                <a:lnTo>
                  <a:pt x="4271" y="1377"/>
                </a:lnTo>
                <a:lnTo>
                  <a:pt x="4240" y="1341"/>
                </a:lnTo>
                <a:lnTo>
                  <a:pt x="4260" y="1450"/>
                </a:lnTo>
                <a:lnTo>
                  <a:pt x="4276" y="1616"/>
                </a:lnTo>
                <a:lnTo>
                  <a:pt x="4276" y="1673"/>
                </a:lnTo>
                <a:lnTo>
                  <a:pt x="4255" y="1476"/>
                </a:lnTo>
                <a:lnTo>
                  <a:pt x="4234" y="1330"/>
                </a:lnTo>
                <a:lnTo>
                  <a:pt x="4224" y="1315"/>
                </a:lnTo>
                <a:lnTo>
                  <a:pt x="4214" y="1294"/>
                </a:lnTo>
                <a:lnTo>
                  <a:pt x="4203" y="1247"/>
                </a:lnTo>
                <a:lnTo>
                  <a:pt x="4198" y="1226"/>
                </a:lnTo>
                <a:lnTo>
                  <a:pt x="4203" y="1211"/>
                </a:lnTo>
                <a:lnTo>
                  <a:pt x="4208" y="1200"/>
                </a:lnTo>
                <a:lnTo>
                  <a:pt x="4198" y="1159"/>
                </a:lnTo>
                <a:lnTo>
                  <a:pt x="4198" y="1169"/>
                </a:lnTo>
                <a:lnTo>
                  <a:pt x="4193" y="1153"/>
                </a:lnTo>
                <a:lnTo>
                  <a:pt x="4193" y="1128"/>
                </a:lnTo>
                <a:lnTo>
                  <a:pt x="4188" y="1107"/>
                </a:lnTo>
                <a:lnTo>
                  <a:pt x="4182" y="1133"/>
                </a:lnTo>
                <a:lnTo>
                  <a:pt x="4182" y="1159"/>
                </a:lnTo>
                <a:lnTo>
                  <a:pt x="4182" y="1164"/>
                </a:lnTo>
                <a:lnTo>
                  <a:pt x="4177" y="1138"/>
                </a:lnTo>
                <a:lnTo>
                  <a:pt x="4177" y="1143"/>
                </a:lnTo>
                <a:lnTo>
                  <a:pt x="4172" y="1148"/>
                </a:lnTo>
                <a:lnTo>
                  <a:pt x="4177" y="1133"/>
                </a:lnTo>
                <a:lnTo>
                  <a:pt x="4177" y="1128"/>
                </a:lnTo>
                <a:lnTo>
                  <a:pt x="4172" y="1081"/>
                </a:lnTo>
                <a:lnTo>
                  <a:pt x="4167" y="1081"/>
                </a:lnTo>
                <a:lnTo>
                  <a:pt x="4167" y="1076"/>
                </a:lnTo>
                <a:lnTo>
                  <a:pt x="4167" y="1060"/>
                </a:lnTo>
                <a:lnTo>
                  <a:pt x="4162" y="1070"/>
                </a:lnTo>
                <a:lnTo>
                  <a:pt x="4162" y="1044"/>
                </a:lnTo>
                <a:lnTo>
                  <a:pt x="4151" y="1008"/>
                </a:lnTo>
                <a:lnTo>
                  <a:pt x="4156" y="1055"/>
                </a:lnTo>
                <a:lnTo>
                  <a:pt x="4167" y="1143"/>
                </a:lnTo>
                <a:lnTo>
                  <a:pt x="4167" y="1159"/>
                </a:lnTo>
                <a:lnTo>
                  <a:pt x="4167" y="1153"/>
                </a:lnTo>
                <a:lnTo>
                  <a:pt x="4172" y="1174"/>
                </a:lnTo>
                <a:lnTo>
                  <a:pt x="4167" y="1128"/>
                </a:lnTo>
                <a:lnTo>
                  <a:pt x="4182" y="1216"/>
                </a:lnTo>
                <a:lnTo>
                  <a:pt x="4193" y="1309"/>
                </a:lnTo>
                <a:lnTo>
                  <a:pt x="4177" y="1221"/>
                </a:lnTo>
                <a:lnTo>
                  <a:pt x="4177" y="1205"/>
                </a:lnTo>
                <a:lnTo>
                  <a:pt x="4177" y="1216"/>
                </a:lnTo>
                <a:lnTo>
                  <a:pt x="4182" y="1273"/>
                </a:lnTo>
                <a:lnTo>
                  <a:pt x="4188" y="1372"/>
                </a:lnTo>
                <a:lnTo>
                  <a:pt x="4193" y="1387"/>
                </a:lnTo>
                <a:lnTo>
                  <a:pt x="4193" y="1377"/>
                </a:lnTo>
                <a:lnTo>
                  <a:pt x="4188" y="1346"/>
                </a:lnTo>
                <a:lnTo>
                  <a:pt x="4188" y="1315"/>
                </a:lnTo>
                <a:lnTo>
                  <a:pt x="4193" y="1341"/>
                </a:lnTo>
                <a:lnTo>
                  <a:pt x="4193" y="1366"/>
                </a:lnTo>
                <a:lnTo>
                  <a:pt x="4193" y="1356"/>
                </a:lnTo>
                <a:lnTo>
                  <a:pt x="4198" y="1366"/>
                </a:lnTo>
                <a:lnTo>
                  <a:pt x="4198" y="1398"/>
                </a:lnTo>
                <a:lnTo>
                  <a:pt x="4193" y="1366"/>
                </a:lnTo>
                <a:lnTo>
                  <a:pt x="4193" y="1356"/>
                </a:lnTo>
                <a:lnTo>
                  <a:pt x="4193" y="1366"/>
                </a:lnTo>
                <a:lnTo>
                  <a:pt x="4198" y="1429"/>
                </a:lnTo>
                <a:lnTo>
                  <a:pt x="4203" y="1460"/>
                </a:lnTo>
                <a:lnTo>
                  <a:pt x="4208" y="1481"/>
                </a:lnTo>
                <a:lnTo>
                  <a:pt x="4214" y="1481"/>
                </a:lnTo>
                <a:lnTo>
                  <a:pt x="4219" y="1543"/>
                </a:lnTo>
                <a:lnTo>
                  <a:pt x="4198" y="1455"/>
                </a:lnTo>
                <a:lnTo>
                  <a:pt x="4182" y="1366"/>
                </a:lnTo>
                <a:lnTo>
                  <a:pt x="4177" y="1315"/>
                </a:lnTo>
                <a:lnTo>
                  <a:pt x="4177" y="1304"/>
                </a:lnTo>
                <a:lnTo>
                  <a:pt x="4177" y="1283"/>
                </a:lnTo>
                <a:lnTo>
                  <a:pt x="4167" y="1205"/>
                </a:lnTo>
                <a:lnTo>
                  <a:pt x="4172" y="1263"/>
                </a:lnTo>
                <a:lnTo>
                  <a:pt x="4167" y="1247"/>
                </a:lnTo>
                <a:lnTo>
                  <a:pt x="4162" y="1164"/>
                </a:lnTo>
                <a:lnTo>
                  <a:pt x="4162" y="1231"/>
                </a:lnTo>
                <a:lnTo>
                  <a:pt x="4162" y="1216"/>
                </a:lnTo>
                <a:lnTo>
                  <a:pt x="4156" y="1148"/>
                </a:lnTo>
                <a:lnTo>
                  <a:pt x="4156" y="1159"/>
                </a:lnTo>
                <a:lnTo>
                  <a:pt x="4151" y="1148"/>
                </a:lnTo>
                <a:lnTo>
                  <a:pt x="4151" y="1122"/>
                </a:lnTo>
                <a:lnTo>
                  <a:pt x="4151" y="1133"/>
                </a:lnTo>
                <a:lnTo>
                  <a:pt x="4151" y="1138"/>
                </a:lnTo>
                <a:lnTo>
                  <a:pt x="4151" y="1133"/>
                </a:lnTo>
                <a:lnTo>
                  <a:pt x="4141" y="1044"/>
                </a:lnTo>
                <a:lnTo>
                  <a:pt x="4141" y="1039"/>
                </a:lnTo>
                <a:lnTo>
                  <a:pt x="4136" y="1044"/>
                </a:lnTo>
                <a:lnTo>
                  <a:pt x="4136" y="1029"/>
                </a:lnTo>
                <a:lnTo>
                  <a:pt x="4130" y="1013"/>
                </a:lnTo>
                <a:lnTo>
                  <a:pt x="4130" y="977"/>
                </a:lnTo>
                <a:lnTo>
                  <a:pt x="4125" y="956"/>
                </a:lnTo>
                <a:lnTo>
                  <a:pt x="4125" y="946"/>
                </a:lnTo>
                <a:lnTo>
                  <a:pt x="4115" y="920"/>
                </a:lnTo>
                <a:lnTo>
                  <a:pt x="4115" y="966"/>
                </a:lnTo>
                <a:lnTo>
                  <a:pt x="4110" y="909"/>
                </a:lnTo>
                <a:lnTo>
                  <a:pt x="4104" y="904"/>
                </a:lnTo>
                <a:lnTo>
                  <a:pt x="4104" y="920"/>
                </a:lnTo>
                <a:lnTo>
                  <a:pt x="4099" y="899"/>
                </a:lnTo>
                <a:lnTo>
                  <a:pt x="4120" y="1242"/>
                </a:lnTo>
                <a:lnTo>
                  <a:pt x="4094" y="863"/>
                </a:lnTo>
                <a:lnTo>
                  <a:pt x="4094" y="847"/>
                </a:lnTo>
                <a:lnTo>
                  <a:pt x="4094" y="774"/>
                </a:lnTo>
                <a:lnTo>
                  <a:pt x="4099" y="821"/>
                </a:lnTo>
                <a:lnTo>
                  <a:pt x="4099" y="707"/>
                </a:lnTo>
                <a:lnTo>
                  <a:pt x="4115" y="920"/>
                </a:lnTo>
                <a:lnTo>
                  <a:pt x="4125" y="946"/>
                </a:lnTo>
                <a:lnTo>
                  <a:pt x="4120" y="883"/>
                </a:lnTo>
                <a:lnTo>
                  <a:pt x="4115" y="837"/>
                </a:lnTo>
                <a:lnTo>
                  <a:pt x="4120" y="868"/>
                </a:lnTo>
                <a:lnTo>
                  <a:pt x="4125" y="946"/>
                </a:lnTo>
                <a:lnTo>
                  <a:pt x="4130" y="951"/>
                </a:lnTo>
                <a:lnTo>
                  <a:pt x="4110" y="774"/>
                </a:lnTo>
                <a:lnTo>
                  <a:pt x="4104" y="686"/>
                </a:lnTo>
                <a:lnTo>
                  <a:pt x="4110" y="759"/>
                </a:lnTo>
                <a:lnTo>
                  <a:pt x="4115" y="769"/>
                </a:lnTo>
                <a:lnTo>
                  <a:pt x="4110" y="738"/>
                </a:lnTo>
                <a:lnTo>
                  <a:pt x="4099" y="603"/>
                </a:lnTo>
                <a:lnTo>
                  <a:pt x="4099" y="598"/>
                </a:lnTo>
                <a:lnTo>
                  <a:pt x="4104" y="608"/>
                </a:lnTo>
                <a:lnTo>
                  <a:pt x="4104" y="634"/>
                </a:lnTo>
                <a:lnTo>
                  <a:pt x="4110" y="650"/>
                </a:lnTo>
                <a:lnTo>
                  <a:pt x="4115" y="722"/>
                </a:lnTo>
                <a:lnTo>
                  <a:pt x="4115" y="743"/>
                </a:lnTo>
                <a:lnTo>
                  <a:pt x="4115" y="738"/>
                </a:lnTo>
                <a:lnTo>
                  <a:pt x="4115" y="712"/>
                </a:lnTo>
                <a:lnTo>
                  <a:pt x="4120" y="774"/>
                </a:lnTo>
                <a:lnTo>
                  <a:pt x="4120" y="816"/>
                </a:lnTo>
                <a:lnTo>
                  <a:pt x="4120" y="831"/>
                </a:lnTo>
                <a:lnTo>
                  <a:pt x="4125" y="826"/>
                </a:lnTo>
                <a:lnTo>
                  <a:pt x="4125" y="821"/>
                </a:lnTo>
                <a:lnTo>
                  <a:pt x="4125" y="826"/>
                </a:lnTo>
                <a:lnTo>
                  <a:pt x="4130" y="873"/>
                </a:lnTo>
                <a:lnTo>
                  <a:pt x="4136" y="935"/>
                </a:lnTo>
                <a:lnTo>
                  <a:pt x="4136" y="946"/>
                </a:lnTo>
                <a:lnTo>
                  <a:pt x="4136" y="935"/>
                </a:lnTo>
                <a:lnTo>
                  <a:pt x="4136" y="909"/>
                </a:lnTo>
                <a:lnTo>
                  <a:pt x="4130" y="831"/>
                </a:lnTo>
                <a:lnTo>
                  <a:pt x="4130" y="816"/>
                </a:lnTo>
                <a:lnTo>
                  <a:pt x="4141" y="883"/>
                </a:lnTo>
                <a:lnTo>
                  <a:pt x="4141" y="889"/>
                </a:lnTo>
                <a:lnTo>
                  <a:pt x="4141" y="883"/>
                </a:lnTo>
                <a:lnTo>
                  <a:pt x="4136" y="878"/>
                </a:lnTo>
                <a:lnTo>
                  <a:pt x="4141" y="925"/>
                </a:lnTo>
                <a:lnTo>
                  <a:pt x="4146" y="920"/>
                </a:lnTo>
                <a:lnTo>
                  <a:pt x="4141" y="878"/>
                </a:lnTo>
                <a:lnTo>
                  <a:pt x="4146" y="842"/>
                </a:lnTo>
                <a:lnTo>
                  <a:pt x="4146" y="837"/>
                </a:lnTo>
                <a:lnTo>
                  <a:pt x="4146" y="847"/>
                </a:lnTo>
                <a:lnTo>
                  <a:pt x="4151" y="863"/>
                </a:lnTo>
                <a:lnTo>
                  <a:pt x="4156" y="920"/>
                </a:lnTo>
                <a:lnTo>
                  <a:pt x="4156" y="935"/>
                </a:lnTo>
                <a:lnTo>
                  <a:pt x="4162" y="920"/>
                </a:lnTo>
                <a:lnTo>
                  <a:pt x="4162" y="873"/>
                </a:lnTo>
                <a:lnTo>
                  <a:pt x="4162" y="785"/>
                </a:lnTo>
                <a:lnTo>
                  <a:pt x="4167" y="722"/>
                </a:lnTo>
                <a:lnTo>
                  <a:pt x="4167" y="712"/>
                </a:lnTo>
                <a:lnTo>
                  <a:pt x="4172" y="722"/>
                </a:lnTo>
                <a:lnTo>
                  <a:pt x="4177" y="774"/>
                </a:lnTo>
                <a:lnTo>
                  <a:pt x="4177" y="779"/>
                </a:lnTo>
                <a:lnTo>
                  <a:pt x="4182" y="769"/>
                </a:lnTo>
                <a:lnTo>
                  <a:pt x="4193" y="696"/>
                </a:lnTo>
                <a:lnTo>
                  <a:pt x="4172" y="655"/>
                </a:lnTo>
                <a:lnTo>
                  <a:pt x="4172" y="644"/>
                </a:lnTo>
                <a:lnTo>
                  <a:pt x="4177" y="634"/>
                </a:lnTo>
                <a:lnTo>
                  <a:pt x="4193" y="634"/>
                </a:lnTo>
                <a:lnTo>
                  <a:pt x="4208" y="639"/>
                </a:lnTo>
                <a:lnTo>
                  <a:pt x="4224" y="639"/>
                </a:lnTo>
                <a:lnTo>
                  <a:pt x="4224" y="644"/>
                </a:lnTo>
                <a:lnTo>
                  <a:pt x="4240" y="655"/>
                </a:lnTo>
                <a:lnTo>
                  <a:pt x="4245" y="660"/>
                </a:lnTo>
                <a:lnTo>
                  <a:pt x="4229" y="686"/>
                </a:lnTo>
                <a:lnTo>
                  <a:pt x="4208" y="707"/>
                </a:lnTo>
                <a:lnTo>
                  <a:pt x="4198" y="696"/>
                </a:lnTo>
                <a:lnTo>
                  <a:pt x="4198" y="743"/>
                </a:lnTo>
                <a:lnTo>
                  <a:pt x="4198" y="764"/>
                </a:lnTo>
                <a:lnTo>
                  <a:pt x="4203" y="753"/>
                </a:lnTo>
                <a:lnTo>
                  <a:pt x="4208" y="733"/>
                </a:lnTo>
                <a:lnTo>
                  <a:pt x="4214" y="753"/>
                </a:lnTo>
                <a:lnTo>
                  <a:pt x="4203" y="779"/>
                </a:lnTo>
                <a:lnTo>
                  <a:pt x="4182" y="816"/>
                </a:lnTo>
                <a:lnTo>
                  <a:pt x="4182" y="831"/>
                </a:lnTo>
                <a:lnTo>
                  <a:pt x="4188" y="826"/>
                </a:lnTo>
                <a:lnTo>
                  <a:pt x="4198" y="821"/>
                </a:lnTo>
                <a:lnTo>
                  <a:pt x="4203" y="821"/>
                </a:lnTo>
                <a:lnTo>
                  <a:pt x="4203" y="826"/>
                </a:lnTo>
                <a:lnTo>
                  <a:pt x="4198" y="842"/>
                </a:lnTo>
                <a:lnTo>
                  <a:pt x="4193" y="863"/>
                </a:lnTo>
                <a:lnTo>
                  <a:pt x="4188" y="878"/>
                </a:lnTo>
                <a:lnTo>
                  <a:pt x="4193" y="904"/>
                </a:lnTo>
                <a:lnTo>
                  <a:pt x="4193" y="915"/>
                </a:lnTo>
                <a:lnTo>
                  <a:pt x="4198" y="904"/>
                </a:lnTo>
                <a:lnTo>
                  <a:pt x="4203" y="889"/>
                </a:lnTo>
                <a:lnTo>
                  <a:pt x="4214" y="826"/>
                </a:lnTo>
                <a:lnTo>
                  <a:pt x="4224" y="816"/>
                </a:lnTo>
                <a:lnTo>
                  <a:pt x="4234" y="863"/>
                </a:lnTo>
                <a:lnTo>
                  <a:pt x="4234" y="868"/>
                </a:lnTo>
                <a:lnTo>
                  <a:pt x="4229" y="868"/>
                </a:lnTo>
                <a:lnTo>
                  <a:pt x="4224" y="863"/>
                </a:lnTo>
                <a:lnTo>
                  <a:pt x="4219" y="863"/>
                </a:lnTo>
                <a:lnTo>
                  <a:pt x="4214" y="920"/>
                </a:lnTo>
                <a:lnTo>
                  <a:pt x="4234" y="909"/>
                </a:lnTo>
                <a:lnTo>
                  <a:pt x="4234" y="904"/>
                </a:lnTo>
                <a:lnTo>
                  <a:pt x="4234" y="909"/>
                </a:lnTo>
                <a:lnTo>
                  <a:pt x="4266" y="894"/>
                </a:lnTo>
                <a:lnTo>
                  <a:pt x="4286" y="883"/>
                </a:lnTo>
                <a:lnTo>
                  <a:pt x="4292" y="868"/>
                </a:lnTo>
                <a:lnTo>
                  <a:pt x="4286" y="847"/>
                </a:lnTo>
                <a:lnTo>
                  <a:pt x="4271" y="821"/>
                </a:lnTo>
                <a:lnTo>
                  <a:pt x="4281" y="800"/>
                </a:lnTo>
                <a:lnTo>
                  <a:pt x="4281" y="779"/>
                </a:lnTo>
                <a:lnTo>
                  <a:pt x="4281" y="774"/>
                </a:lnTo>
                <a:lnTo>
                  <a:pt x="4286" y="774"/>
                </a:lnTo>
                <a:lnTo>
                  <a:pt x="4302" y="769"/>
                </a:lnTo>
                <a:lnTo>
                  <a:pt x="4312" y="769"/>
                </a:lnTo>
                <a:lnTo>
                  <a:pt x="4323" y="764"/>
                </a:lnTo>
                <a:lnTo>
                  <a:pt x="4317" y="764"/>
                </a:lnTo>
                <a:lnTo>
                  <a:pt x="4307" y="764"/>
                </a:lnTo>
                <a:lnTo>
                  <a:pt x="4276" y="769"/>
                </a:lnTo>
                <a:lnTo>
                  <a:pt x="4271" y="759"/>
                </a:lnTo>
                <a:lnTo>
                  <a:pt x="4297" y="753"/>
                </a:lnTo>
                <a:lnTo>
                  <a:pt x="4271" y="753"/>
                </a:lnTo>
                <a:lnTo>
                  <a:pt x="4260" y="738"/>
                </a:lnTo>
                <a:lnTo>
                  <a:pt x="4250" y="727"/>
                </a:lnTo>
                <a:lnTo>
                  <a:pt x="4260" y="717"/>
                </a:lnTo>
                <a:lnTo>
                  <a:pt x="4271" y="707"/>
                </a:lnTo>
                <a:lnTo>
                  <a:pt x="4266" y="712"/>
                </a:lnTo>
                <a:lnTo>
                  <a:pt x="4240" y="722"/>
                </a:lnTo>
                <a:lnTo>
                  <a:pt x="4234" y="717"/>
                </a:lnTo>
                <a:lnTo>
                  <a:pt x="4245" y="712"/>
                </a:lnTo>
                <a:lnTo>
                  <a:pt x="4255" y="707"/>
                </a:lnTo>
                <a:lnTo>
                  <a:pt x="4260" y="696"/>
                </a:lnTo>
                <a:lnTo>
                  <a:pt x="4260" y="691"/>
                </a:lnTo>
                <a:lnTo>
                  <a:pt x="4250" y="696"/>
                </a:lnTo>
                <a:lnTo>
                  <a:pt x="4234" y="707"/>
                </a:lnTo>
                <a:lnTo>
                  <a:pt x="4229" y="707"/>
                </a:lnTo>
                <a:lnTo>
                  <a:pt x="4234" y="691"/>
                </a:lnTo>
                <a:lnTo>
                  <a:pt x="4250" y="660"/>
                </a:lnTo>
                <a:lnTo>
                  <a:pt x="4271" y="670"/>
                </a:lnTo>
                <a:lnTo>
                  <a:pt x="4276" y="670"/>
                </a:lnTo>
                <a:lnTo>
                  <a:pt x="4276" y="681"/>
                </a:lnTo>
                <a:lnTo>
                  <a:pt x="4276" y="696"/>
                </a:lnTo>
                <a:lnTo>
                  <a:pt x="4281" y="707"/>
                </a:lnTo>
                <a:lnTo>
                  <a:pt x="4286" y="717"/>
                </a:lnTo>
                <a:lnTo>
                  <a:pt x="4307" y="722"/>
                </a:lnTo>
                <a:lnTo>
                  <a:pt x="4317" y="733"/>
                </a:lnTo>
                <a:lnTo>
                  <a:pt x="4323" y="733"/>
                </a:lnTo>
                <a:lnTo>
                  <a:pt x="4312" y="722"/>
                </a:lnTo>
                <a:lnTo>
                  <a:pt x="4354" y="722"/>
                </a:lnTo>
                <a:lnTo>
                  <a:pt x="4333" y="733"/>
                </a:lnTo>
                <a:lnTo>
                  <a:pt x="4323" y="733"/>
                </a:lnTo>
                <a:lnTo>
                  <a:pt x="4338" y="774"/>
                </a:lnTo>
                <a:lnTo>
                  <a:pt x="4343" y="800"/>
                </a:lnTo>
                <a:lnTo>
                  <a:pt x="4343" y="842"/>
                </a:lnTo>
                <a:lnTo>
                  <a:pt x="4343" y="909"/>
                </a:lnTo>
                <a:lnTo>
                  <a:pt x="4343" y="966"/>
                </a:lnTo>
                <a:lnTo>
                  <a:pt x="4343" y="982"/>
                </a:lnTo>
                <a:lnTo>
                  <a:pt x="4349" y="992"/>
                </a:lnTo>
                <a:lnTo>
                  <a:pt x="4359" y="1003"/>
                </a:lnTo>
                <a:lnTo>
                  <a:pt x="4375" y="1008"/>
                </a:lnTo>
                <a:lnTo>
                  <a:pt x="4395" y="1018"/>
                </a:lnTo>
                <a:lnTo>
                  <a:pt x="4395" y="587"/>
                </a:lnTo>
                <a:lnTo>
                  <a:pt x="4380" y="577"/>
                </a:lnTo>
                <a:lnTo>
                  <a:pt x="4364" y="556"/>
                </a:lnTo>
                <a:lnTo>
                  <a:pt x="4364" y="535"/>
                </a:lnTo>
                <a:lnTo>
                  <a:pt x="4369" y="515"/>
                </a:lnTo>
                <a:lnTo>
                  <a:pt x="2276" y="2364"/>
                </a:lnTo>
                <a:lnTo>
                  <a:pt x="3964" y="151"/>
                </a:lnTo>
                <a:lnTo>
                  <a:pt x="3964" y="146"/>
                </a:lnTo>
                <a:lnTo>
                  <a:pt x="3969" y="146"/>
                </a:lnTo>
                <a:lnTo>
                  <a:pt x="3964" y="151"/>
                </a:lnTo>
                <a:lnTo>
                  <a:pt x="2276" y="2364"/>
                </a:lnTo>
                <a:lnTo>
                  <a:pt x="3164" y="733"/>
                </a:lnTo>
                <a:lnTo>
                  <a:pt x="3133" y="743"/>
                </a:lnTo>
                <a:lnTo>
                  <a:pt x="3112" y="748"/>
                </a:lnTo>
                <a:lnTo>
                  <a:pt x="3091" y="753"/>
                </a:lnTo>
                <a:lnTo>
                  <a:pt x="3065" y="759"/>
                </a:lnTo>
                <a:lnTo>
                  <a:pt x="3055" y="722"/>
                </a:lnTo>
                <a:lnTo>
                  <a:pt x="3081" y="707"/>
                </a:lnTo>
                <a:lnTo>
                  <a:pt x="3097" y="702"/>
                </a:lnTo>
                <a:lnTo>
                  <a:pt x="3117" y="702"/>
                </a:lnTo>
                <a:lnTo>
                  <a:pt x="3133" y="702"/>
                </a:lnTo>
                <a:lnTo>
                  <a:pt x="3149" y="702"/>
                </a:lnTo>
                <a:lnTo>
                  <a:pt x="3175" y="686"/>
                </a:lnTo>
                <a:lnTo>
                  <a:pt x="3195" y="686"/>
                </a:lnTo>
                <a:lnTo>
                  <a:pt x="3211" y="691"/>
                </a:lnTo>
                <a:lnTo>
                  <a:pt x="3226" y="702"/>
                </a:lnTo>
                <a:lnTo>
                  <a:pt x="3232" y="717"/>
                </a:lnTo>
                <a:lnTo>
                  <a:pt x="3211" y="722"/>
                </a:lnTo>
                <a:lnTo>
                  <a:pt x="3200" y="722"/>
                </a:lnTo>
                <a:lnTo>
                  <a:pt x="3195" y="727"/>
                </a:lnTo>
                <a:lnTo>
                  <a:pt x="3159" y="738"/>
                </a:lnTo>
                <a:lnTo>
                  <a:pt x="3143" y="743"/>
                </a:lnTo>
                <a:lnTo>
                  <a:pt x="3149" y="738"/>
                </a:lnTo>
                <a:lnTo>
                  <a:pt x="3164" y="733"/>
                </a:lnTo>
                <a:lnTo>
                  <a:pt x="2276" y="2364"/>
                </a:lnTo>
                <a:lnTo>
                  <a:pt x="3226" y="733"/>
                </a:lnTo>
                <a:lnTo>
                  <a:pt x="3216" y="738"/>
                </a:lnTo>
                <a:lnTo>
                  <a:pt x="3200" y="738"/>
                </a:lnTo>
                <a:lnTo>
                  <a:pt x="3185" y="738"/>
                </a:lnTo>
                <a:lnTo>
                  <a:pt x="3175" y="743"/>
                </a:lnTo>
                <a:lnTo>
                  <a:pt x="3159" y="748"/>
                </a:lnTo>
                <a:lnTo>
                  <a:pt x="3159" y="743"/>
                </a:lnTo>
                <a:lnTo>
                  <a:pt x="3169" y="738"/>
                </a:lnTo>
                <a:lnTo>
                  <a:pt x="3237" y="722"/>
                </a:lnTo>
                <a:lnTo>
                  <a:pt x="3237" y="727"/>
                </a:lnTo>
                <a:lnTo>
                  <a:pt x="3237" y="733"/>
                </a:lnTo>
                <a:lnTo>
                  <a:pt x="3226" y="733"/>
                </a:lnTo>
                <a:lnTo>
                  <a:pt x="2276" y="2364"/>
                </a:lnTo>
                <a:lnTo>
                  <a:pt x="3330" y="779"/>
                </a:lnTo>
                <a:lnTo>
                  <a:pt x="3315" y="769"/>
                </a:lnTo>
                <a:lnTo>
                  <a:pt x="3330" y="774"/>
                </a:lnTo>
                <a:lnTo>
                  <a:pt x="3330" y="779"/>
                </a:lnTo>
                <a:lnTo>
                  <a:pt x="2276" y="2364"/>
                </a:lnTo>
                <a:lnTo>
                  <a:pt x="3258" y="1086"/>
                </a:lnTo>
                <a:lnTo>
                  <a:pt x="3325" y="1065"/>
                </a:lnTo>
                <a:lnTo>
                  <a:pt x="3330" y="1070"/>
                </a:lnTo>
                <a:lnTo>
                  <a:pt x="3258" y="1086"/>
                </a:lnTo>
                <a:lnTo>
                  <a:pt x="2276" y="2364"/>
                </a:lnTo>
                <a:lnTo>
                  <a:pt x="3330" y="1044"/>
                </a:lnTo>
                <a:lnTo>
                  <a:pt x="3299" y="1050"/>
                </a:lnTo>
                <a:lnTo>
                  <a:pt x="3232" y="1065"/>
                </a:lnTo>
                <a:lnTo>
                  <a:pt x="3175" y="1070"/>
                </a:lnTo>
                <a:lnTo>
                  <a:pt x="3154" y="1070"/>
                </a:lnTo>
                <a:lnTo>
                  <a:pt x="3143" y="1065"/>
                </a:lnTo>
                <a:lnTo>
                  <a:pt x="3138" y="1060"/>
                </a:lnTo>
                <a:lnTo>
                  <a:pt x="3138" y="1050"/>
                </a:lnTo>
                <a:lnTo>
                  <a:pt x="3154" y="1055"/>
                </a:lnTo>
                <a:lnTo>
                  <a:pt x="3185" y="1055"/>
                </a:lnTo>
                <a:lnTo>
                  <a:pt x="3247" y="1044"/>
                </a:lnTo>
                <a:lnTo>
                  <a:pt x="3346" y="1018"/>
                </a:lnTo>
                <a:lnTo>
                  <a:pt x="3330" y="1044"/>
                </a:lnTo>
                <a:lnTo>
                  <a:pt x="2276" y="2364"/>
                </a:lnTo>
                <a:lnTo>
                  <a:pt x="3367" y="1055"/>
                </a:lnTo>
                <a:lnTo>
                  <a:pt x="3367" y="1044"/>
                </a:lnTo>
                <a:lnTo>
                  <a:pt x="3377" y="1039"/>
                </a:lnTo>
                <a:lnTo>
                  <a:pt x="3382" y="1055"/>
                </a:lnTo>
                <a:lnTo>
                  <a:pt x="3367" y="1055"/>
                </a:lnTo>
                <a:lnTo>
                  <a:pt x="2276" y="2364"/>
                </a:lnTo>
                <a:lnTo>
                  <a:pt x="286" y="2941"/>
                </a:lnTo>
                <a:lnTo>
                  <a:pt x="286" y="2956"/>
                </a:lnTo>
                <a:lnTo>
                  <a:pt x="281" y="2967"/>
                </a:lnTo>
                <a:lnTo>
                  <a:pt x="286" y="2941"/>
                </a:lnTo>
                <a:lnTo>
                  <a:pt x="2276" y="2364"/>
                </a:lnTo>
                <a:lnTo>
                  <a:pt x="286" y="3018"/>
                </a:lnTo>
                <a:lnTo>
                  <a:pt x="281" y="2987"/>
                </a:lnTo>
                <a:lnTo>
                  <a:pt x="281" y="2982"/>
                </a:lnTo>
                <a:lnTo>
                  <a:pt x="281" y="2987"/>
                </a:lnTo>
                <a:lnTo>
                  <a:pt x="286" y="3003"/>
                </a:lnTo>
                <a:lnTo>
                  <a:pt x="286" y="3008"/>
                </a:lnTo>
                <a:lnTo>
                  <a:pt x="286" y="3018"/>
                </a:lnTo>
                <a:lnTo>
                  <a:pt x="2276" y="2364"/>
                </a:lnTo>
                <a:lnTo>
                  <a:pt x="286" y="2805"/>
                </a:lnTo>
                <a:lnTo>
                  <a:pt x="286" y="2795"/>
                </a:lnTo>
                <a:lnTo>
                  <a:pt x="291" y="2811"/>
                </a:lnTo>
                <a:lnTo>
                  <a:pt x="286" y="2805"/>
                </a:lnTo>
                <a:lnTo>
                  <a:pt x="2276" y="2364"/>
                </a:lnTo>
                <a:lnTo>
                  <a:pt x="291" y="2842"/>
                </a:lnTo>
                <a:lnTo>
                  <a:pt x="291" y="2831"/>
                </a:lnTo>
                <a:lnTo>
                  <a:pt x="291" y="2811"/>
                </a:lnTo>
                <a:lnTo>
                  <a:pt x="291" y="2842"/>
                </a:lnTo>
                <a:lnTo>
                  <a:pt x="2276" y="2364"/>
                </a:lnTo>
                <a:lnTo>
                  <a:pt x="302" y="2863"/>
                </a:lnTo>
                <a:lnTo>
                  <a:pt x="302" y="2852"/>
                </a:lnTo>
                <a:lnTo>
                  <a:pt x="307" y="2852"/>
                </a:lnTo>
                <a:lnTo>
                  <a:pt x="307" y="2842"/>
                </a:lnTo>
                <a:lnTo>
                  <a:pt x="307" y="2852"/>
                </a:lnTo>
                <a:lnTo>
                  <a:pt x="302" y="2863"/>
                </a:lnTo>
                <a:lnTo>
                  <a:pt x="2276" y="2364"/>
                </a:lnTo>
                <a:lnTo>
                  <a:pt x="317" y="2889"/>
                </a:lnTo>
                <a:lnTo>
                  <a:pt x="307" y="2925"/>
                </a:lnTo>
                <a:lnTo>
                  <a:pt x="317" y="2894"/>
                </a:lnTo>
                <a:lnTo>
                  <a:pt x="307" y="2894"/>
                </a:lnTo>
                <a:lnTo>
                  <a:pt x="317" y="2889"/>
                </a:lnTo>
                <a:lnTo>
                  <a:pt x="2276" y="2364"/>
                </a:lnTo>
                <a:lnTo>
                  <a:pt x="317" y="2613"/>
                </a:lnTo>
                <a:lnTo>
                  <a:pt x="307" y="2613"/>
                </a:lnTo>
                <a:lnTo>
                  <a:pt x="307" y="2618"/>
                </a:lnTo>
                <a:lnTo>
                  <a:pt x="307" y="2613"/>
                </a:lnTo>
                <a:lnTo>
                  <a:pt x="307" y="2593"/>
                </a:lnTo>
                <a:lnTo>
                  <a:pt x="302" y="2608"/>
                </a:lnTo>
                <a:lnTo>
                  <a:pt x="302" y="2593"/>
                </a:lnTo>
                <a:lnTo>
                  <a:pt x="307" y="2577"/>
                </a:lnTo>
                <a:lnTo>
                  <a:pt x="307" y="2567"/>
                </a:lnTo>
                <a:lnTo>
                  <a:pt x="296" y="2567"/>
                </a:lnTo>
                <a:lnTo>
                  <a:pt x="302" y="2551"/>
                </a:lnTo>
                <a:lnTo>
                  <a:pt x="307" y="2546"/>
                </a:lnTo>
                <a:lnTo>
                  <a:pt x="317" y="2613"/>
                </a:lnTo>
                <a:lnTo>
                  <a:pt x="317" y="2618"/>
                </a:lnTo>
                <a:lnTo>
                  <a:pt x="317" y="2613"/>
                </a:lnTo>
                <a:lnTo>
                  <a:pt x="2276" y="2364"/>
                </a:lnTo>
                <a:lnTo>
                  <a:pt x="2884" y="2655"/>
                </a:lnTo>
                <a:lnTo>
                  <a:pt x="2868" y="2660"/>
                </a:lnTo>
                <a:lnTo>
                  <a:pt x="2868" y="2650"/>
                </a:lnTo>
                <a:lnTo>
                  <a:pt x="2873" y="2644"/>
                </a:lnTo>
                <a:lnTo>
                  <a:pt x="2878" y="2639"/>
                </a:lnTo>
                <a:lnTo>
                  <a:pt x="2884" y="2655"/>
                </a:lnTo>
                <a:lnTo>
                  <a:pt x="2276" y="2364"/>
                </a:lnTo>
                <a:lnTo>
                  <a:pt x="3372" y="1657"/>
                </a:lnTo>
                <a:lnTo>
                  <a:pt x="3377" y="1652"/>
                </a:lnTo>
                <a:lnTo>
                  <a:pt x="3388" y="1694"/>
                </a:lnTo>
                <a:lnTo>
                  <a:pt x="3372" y="1657"/>
                </a:lnTo>
                <a:lnTo>
                  <a:pt x="2276" y="2364"/>
                </a:lnTo>
                <a:lnTo>
                  <a:pt x="3476" y="1657"/>
                </a:lnTo>
                <a:lnTo>
                  <a:pt x="3476" y="1642"/>
                </a:lnTo>
                <a:lnTo>
                  <a:pt x="3486" y="1657"/>
                </a:lnTo>
                <a:lnTo>
                  <a:pt x="3476" y="1657"/>
                </a:lnTo>
                <a:lnTo>
                  <a:pt x="2276" y="2364"/>
                </a:lnTo>
                <a:lnTo>
                  <a:pt x="3486" y="1704"/>
                </a:lnTo>
                <a:lnTo>
                  <a:pt x="3481" y="1683"/>
                </a:lnTo>
                <a:lnTo>
                  <a:pt x="3486" y="1694"/>
                </a:lnTo>
                <a:lnTo>
                  <a:pt x="3486" y="1704"/>
                </a:lnTo>
                <a:lnTo>
                  <a:pt x="2276" y="2364"/>
                </a:lnTo>
                <a:lnTo>
                  <a:pt x="3517" y="1112"/>
                </a:lnTo>
                <a:lnTo>
                  <a:pt x="3523" y="1102"/>
                </a:lnTo>
                <a:lnTo>
                  <a:pt x="3528" y="1117"/>
                </a:lnTo>
                <a:lnTo>
                  <a:pt x="3528" y="1122"/>
                </a:lnTo>
                <a:lnTo>
                  <a:pt x="3533" y="1148"/>
                </a:lnTo>
                <a:lnTo>
                  <a:pt x="3517" y="1128"/>
                </a:lnTo>
                <a:lnTo>
                  <a:pt x="3517" y="1122"/>
                </a:lnTo>
                <a:lnTo>
                  <a:pt x="3517" y="1112"/>
                </a:lnTo>
                <a:lnTo>
                  <a:pt x="2276" y="2364"/>
                </a:lnTo>
                <a:lnTo>
                  <a:pt x="3533" y="1491"/>
                </a:lnTo>
                <a:lnTo>
                  <a:pt x="3528" y="1502"/>
                </a:lnTo>
                <a:lnTo>
                  <a:pt x="3523" y="1470"/>
                </a:lnTo>
                <a:lnTo>
                  <a:pt x="3533" y="1486"/>
                </a:lnTo>
                <a:lnTo>
                  <a:pt x="3533" y="1491"/>
                </a:lnTo>
                <a:lnTo>
                  <a:pt x="3533" y="1486"/>
                </a:lnTo>
                <a:lnTo>
                  <a:pt x="3533" y="1491"/>
                </a:lnTo>
                <a:lnTo>
                  <a:pt x="2276" y="2364"/>
                </a:lnTo>
                <a:lnTo>
                  <a:pt x="3533" y="1678"/>
                </a:lnTo>
                <a:lnTo>
                  <a:pt x="3528" y="1678"/>
                </a:lnTo>
                <a:lnTo>
                  <a:pt x="3538" y="1626"/>
                </a:lnTo>
                <a:lnTo>
                  <a:pt x="3538" y="1652"/>
                </a:lnTo>
                <a:lnTo>
                  <a:pt x="3538" y="1663"/>
                </a:lnTo>
                <a:lnTo>
                  <a:pt x="3538" y="1673"/>
                </a:lnTo>
                <a:lnTo>
                  <a:pt x="3533" y="1678"/>
                </a:lnTo>
                <a:lnTo>
                  <a:pt x="2276" y="2364"/>
                </a:lnTo>
                <a:lnTo>
                  <a:pt x="3543" y="1470"/>
                </a:lnTo>
                <a:lnTo>
                  <a:pt x="3538" y="1465"/>
                </a:lnTo>
                <a:lnTo>
                  <a:pt x="3538" y="1470"/>
                </a:lnTo>
                <a:lnTo>
                  <a:pt x="3533" y="1444"/>
                </a:lnTo>
                <a:lnTo>
                  <a:pt x="3538" y="1341"/>
                </a:lnTo>
                <a:lnTo>
                  <a:pt x="3543" y="1470"/>
                </a:lnTo>
                <a:lnTo>
                  <a:pt x="2276" y="2364"/>
                </a:lnTo>
                <a:lnTo>
                  <a:pt x="3559" y="1522"/>
                </a:lnTo>
                <a:lnTo>
                  <a:pt x="3549" y="1486"/>
                </a:lnTo>
                <a:lnTo>
                  <a:pt x="3543" y="1335"/>
                </a:lnTo>
                <a:lnTo>
                  <a:pt x="3538" y="1263"/>
                </a:lnTo>
                <a:lnTo>
                  <a:pt x="3528" y="1185"/>
                </a:lnTo>
                <a:lnTo>
                  <a:pt x="3533" y="1179"/>
                </a:lnTo>
                <a:lnTo>
                  <a:pt x="3538" y="1169"/>
                </a:lnTo>
                <a:lnTo>
                  <a:pt x="3549" y="1247"/>
                </a:lnTo>
                <a:lnTo>
                  <a:pt x="3559" y="1330"/>
                </a:lnTo>
                <a:lnTo>
                  <a:pt x="3564" y="1424"/>
                </a:lnTo>
                <a:lnTo>
                  <a:pt x="3559" y="1522"/>
                </a:lnTo>
                <a:lnTo>
                  <a:pt x="2276" y="2364"/>
                </a:lnTo>
                <a:lnTo>
                  <a:pt x="4328" y="2920"/>
                </a:lnTo>
                <a:lnTo>
                  <a:pt x="4338" y="2920"/>
                </a:lnTo>
                <a:lnTo>
                  <a:pt x="4333" y="2925"/>
                </a:lnTo>
                <a:lnTo>
                  <a:pt x="4328" y="2935"/>
                </a:lnTo>
                <a:lnTo>
                  <a:pt x="4317" y="2925"/>
                </a:lnTo>
                <a:lnTo>
                  <a:pt x="4323" y="2920"/>
                </a:lnTo>
                <a:lnTo>
                  <a:pt x="4328" y="2920"/>
                </a:lnTo>
                <a:lnTo>
                  <a:pt x="2276" y="2364"/>
                </a:lnTo>
                <a:lnTo>
                  <a:pt x="4317" y="2915"/>
                </a:lnTo>
                <a:lnTo>
                  <a:pt x="4323" y="2915"/>
                </a:lnTo>
                <a:lnTo>
                  <a:pt x="4323" y="2920"/>
                </a:lnTo>
                <a:lnTo>
                  <a:pt x="4317" y="2925"/>
                </a:lnTo>
                <a:lnTo>
                  <a:pt x="4312" y="2925"/>
                </a:lnTo>
                <a:lnTo>
                  <a:pt x="4317" y="2915"/>
                </a:lnTo>
                <a:lnTo>
                  <a:pt x="2276" y="2364"/>
                </a:lnTo>
                <a:lnTo>
                  <a:pt x="4323" y="2811"/>
                </a:lnTo>
                <a:lnTo>
                  <a:pt x="4317" y="2816"/>
                </a:lnTo>
                <a:lnTo>
                  <a:pt x="4317" y="2805"/>
                </a:lnTo>
                <a:lnTo>
                  <a:pt x="4317" y="2811"/>
                </a:lnTo>
                <a:lnTo>
                  <a:pt x="4323" y="2811"/>
                </a:lnTo>
                <a:lnTo>
                  <a:pt x="2276" y="2364"/>
                </a:lnTo>
                <a:lnTo>
                  <a:pt x="4338" y="1751"/>
                </a:lnTo>
                <a:lnTo>
                  <a:pt x="4338" y="1756"/>
                </a:lnTo>
                <a:lnTo>
                  <a:pt x="4343" y="1772"/>
                </a:lnTo>
                <a:lnTo>
                  <a:pt x="4338" y="1787"/>
                </a:lnTo>
                <a:lnTo>
                  <a:pt x="4349" y="1777"/>
                </a:lnTo>
                <a:lnTo>
                  <a:pt x="4349" y="1782"/>
                </a:lnTo>
                <a:lnTo>
                  <a:pt x="4333" y="1808"/>
                </a:lnTo>
                <a:lnTo>
                  <a:pt x="4328" y="1834"/>
                </a:lnTo>
                <a:lnTo>
                  <a:pt x="4328" y="1839"/>
                </a:lnTo>
                <a:lnTo>
                  <a:pt x="4323" y="1834"/>
                </a:lnTo>
                <a:lnTo>
                  <a:pt x="4328" y="1808"/>
                </a:lnTo>
                <a:lnTo>
                  <a:pt x="4338" y="1787"/>
                </a:lnTo>
                <a:lnTo>
                  <a:pt x="4317" y="1813"/>
                </a:lnTo>
                <a:lnTo>
                  <a:pt x="4307" y="1834"/>
                </a:lnTo>
                <a:lnTo>
                  <a:pt x="4302" y="1829"/>
                </a:lnTo>
                <a:lnTo>
                  <a:pt x="4297" y="1824"/>
                </a:lnTo>
                <a:lnTo>
                  <a:pt x="4302" y="1813"/>
                </a:lnTo>
                <a:lnTo>
                  <a:pt x="4312" y="1787"/>
                </a:lnTo>
                <a:lnTo>
                  <a:pt x="4338" y="1751"/>
                </a:lnTo>
                <a:lnTo>
                  <a:pt x="2276" y="2364"/>
                </a:lnTo>
                <a:lnTo>
                  <a:pt x="4292" y="1948"/>
                </a:lnTo>
                <a:lnTo>
                  <a:pt x="4286" y="1974"/>
                </a:lnTo>
                <a:lnTo>
                  <a:pt x="4281" y="1969"/>
                </a:lnTo>
                <a:lnTo>
                  <a:pt x="4276" y="1969"/>
                </a:lnTo>
                <a:lnTo>
                  <a:pt x="4281" y="1964"/>
                </a:lnTo>
                <a:lnTo>
                  <a:pt x="4292" y="1948"/>
                </a:lnTo>
                <a:lnTo>
                  <a:pt x="2276" y="2364"/>
                </a:lnTo>
                <a:lnTo>
                  <a:pt x="4037" y="2411"/>
                </a:lnTo>
                <a:lnTo>
                  <a:pt x="4047" y="2405"/>
                </a:lnTo>
                <a:lnTo>
                  <a:pt x="4063" y="2395"/>
                </a:lnTo>
                <a:lnTo>
                  <a:pt x="4073" y="2390"/>
                </a:lnTo>
                <a:lnTo>
                  <a:pt x="4079" y="2400"/>
                </a:lnTo>
                <a:lnTo>
                  <a:pt x="4058" y="2411"/>
                </a:lnTo>
                <a:lnTo>
                  <a:pt x="4047" y="2411"/>
                </a:lnTo>
                <a:lnTo>
                  <a:pt x="4037" y="2411"/>
                </a:lnTo>
                <a:lnTo>
                  <a:pt x="2276" y="2364"/>
                </a:lnTo>
                <a:lnTo>
                  <a:pt x="4032" y="2416"/>
                </a:lnTo>
                <a:lnTo>
                  <a:pt x="4047" y="2426"/>
                </a:lnTo>
                <a:lnTo>
                  <a:pt x="4047" y="2431"/>
                </a:lnTo>
                <a:lnTo>
                  <a:pt x="4037" y="2437"/>
                </a:lnTo>
                <a:lnTo>
                  <a:pt x="4053" y="2437"/>
                </a:lnTo>
                <a:lnTo>
                  <a:pt x="4047" y="2442"/>
                </a:lnTo>
                <a:lnTo>
                  <a:pt x="4037" y="2447"/>
                </a:lnTo>
                <a:lnTo>
                  <a:pt x="4053" y="2457"/>
                </a:lnTo>
                <a:lnTo>
                  <a:pt x="4068" y="2437"/>
                </a:lnTo>
                <a:lnTo>
                  <a:pt x="4073" y="2431"/>
                </a:lnTo>
                <a:lnTo>
                  <a:pt x="4068" y="2426"/>
                </a:lnTo>
                <a:lnTo>
                  <a:pt x="4079" y="2426"/>
                </a:lnTo>
                <a:lnTo>
                  <a:pt x="4079" y="2442"/>
                </a:lnTo>
                <a:lnTo>
                  <a:pt x="4073" y="2457"/>
                </a:lnTo>
                <a:lnTo>
                  <a:pt x="4068" y="2463"/>
                </a:lnTo>
                <a:lnTo>
                  <a:pt x="4073" y="2463"/>
                </a:lnTo>
                <a:lnTo>
                  <a:pt x="4068" y="2468"/>
                </a:lnTo>
                <a:lnTo>
                  <a:pt x="4063" y="2478"/>
                </a:lnTo>
                <a:lnTo>
                  <a:pt x="4063" y="2483"/>
                </a:lnTo>
                <a:lnTo>
                  <a:pt x="4053" y="2504"/>
                </a:lnTo>
                <a:lnTo>
                  <a:pt x="4042" y="2504"/>
                </a:lnTo>
                <a:lnTo>
                  <a:pt x="4032" y="2452"/>
                </a:lnTo>
                <a:lnTo>
                  <a:pt x="4032" y="2431"/>
                </a:lnTo>
                <a:lnTo>
                  <a:pt x="4032" y="2416"/>
                </a:lnTo>
                <a:lnTo>
                  <a:pt x="2276" y="2364"/>
                </a:lnTo>
                <a:lnTo>
                  <a:pt x="3891" y="317"/>
                </a:lnTo>
                <a:lnTo>
                  <a:pt x="3860" y="302"/>
                </a:lnTo>
                <a:lnTo>
                  <a:pt x="3886" y="317"/>
                </a:lnTo>
                <a:lnTo>
                  <a:pt x="3876" y="322"/>
                </a:lnTo>
                <a:lnTo>
                  <a:pt x="3845" y="286"/>
                </a:lnTo>
                <a:lnTo>
                  <a:pt x="3803" y="260"/>
                </a:lnTo>
                <a:lnTo>
                  <a:pt x="3741" y="218"/>
                </a:lnTo>
                <a:lnTo>
                  <a:pt x="3746" y="218"/>
                </a:lnTo>
                <a:lnTo>
                  <a:pt x="3746" y="213"/>
                </a:lnTo>
                <a:lnTo>
                  <a:pt x="3762" y="218"/>
                </a:lnTo>
                <a:lnTo>
                  <a:pt x="3772" y="218"/>
                </a:lnTo>
                <a:lnTo>
                  <a:pt x="3824" y="265"/>
                </a:lnTo>
                <a:lnTo>
                  <a:pt x="3829" y="270"/>
                </a:lnTo>
                <a:lnTo>
                  <a:pt x="3871" y="291"/>
                </a:lnTo>
                <a:lnTo>
                  <a:pt x="3902" y="312"/>
                </a:lnTo>
                <a:lnTo>
                  <a:pt x="3891" y="317"/>
                </a:lnTo>
                <a:lnTo>
                  <a:pt x="2276" y="2364"/>
                </a:lnTo>
                <a:lnTo>
                  <a:pt x="3964" y="353"/>
                </a:lnTo>
                <a:lnTo>
                  <a:pt x="3959" y="353"/>
                </a:lnTo>
                <a:lnTo>
                  <a:pt x="3949" y="359"/>
                </a:lnTo>
                <a:lnTo>
                  <a:pt x="3923" y="353"/>
                </a:lnTo>
                <a:lnTo>
                  <a:pt x="3917" y="348"/>
                </a:lnTo>
                <a:lnTo>
                  <a:pt x="3912" y="343"/>
                </a:lnTo>
                <a:lnTo>
                  <a:pt x="3923" y="338"/>
                </a:lnTo>
                <a:lnTo>
                  <a:pt x="3928" y="338"/>
                </a:lnTo>
                <a:lnTo>
                  <a:pt x="3923" y="333"/>
                </a:lnTo>
                <a:lnTo>
                  <a:pt x="3912" y="333"/>
                </a:lnTo>
                <a:lnTo>
                  <a:pt x="3912" y="327"/>
                </a:lnTo>
                <a:lnTo>
                  <a:pt x="3917" y="322"/>
                </a:lnTo>
                <a:lnTo>
                  <a:pt x="3954" y="343"/>
                </a:lnTo>
                <a:lnTo>
                  <a:pt x="3964" y="353"/>
                </a:lnTo>
                <a:lnTo>
                  <a:pt x="2276" y="2364"/>
                </a:lnTo>
                <a:lnTo>
                  <a:pt x="3990" y="327"/>
                </a:lnTo>
                <a:lnTo>
                  <a:pt x="3964" y="322"/>
                </a:lnTo>
                <a:lnTo>
                  <a:pt x="3959" y="322"/>
                </a:lnTo>
                <a:lnTo>
                  <a:pt x="3964" y="327"/>
                </a:lnTo>
                <a:lnTo>
                  <a:pt x="3980" y="338"/>
                </a:lnTo>
                <a:lnTo>
                  <a:pt x="3980" y="343"/>
                </a:lnTo>
                <a:lnTo>
                  <a:pt x="3907" y="312"/>
                </a:lnTo>
                <a:lnTo>
                  <a:pt x="3845" y="270"/>
                </a:lnTo>
                <a:lnTo>
                  <a:pt x="3850" y="270"/>
                </a:lnTo>
                <a:lnTo>
                  <a:pt x="3855" y="270"/>
                </a:lnTo>
                <a:lnTo>
                  <a:pt x="3855" y="265"/>
                </a:lnTo>
                <a:lnTo>
                  <a:pt x="3850" y="265"/>
                </a:lnTo>
                <a:lnTo>
                  <a:pt x="3845" y="265"/>
                </a:lnTo>
                <a:lnTo>
                  <a:pt x="3840" y="260"/>
                </a:lnTo>
                <a:lnTo>
                  <a:pt x="3840" y="265"/>
                </a:lnTo>
                <a:lnTo>
                  <a:pt x="3829" y="260"/>
                </a:lnTo>
                <a:lnTo>
                  <a:pt x="3808" y="244"/>
                </a:lnTo>
                <a:lnTo>
                  <a:pt x="3788" y="234"/>
                </a:lnTo>
                <a:lnTo>
                  <a:pt x="3772" y="224"/>
                </a:lnTo>
                <a:lnTo>
                  <a:pt x="3788" y="229"/>
                </a:lnTo>
                <a:lnTo>
                  <a:pt x="3798" y="229"/>
                </a:lnTo>
                <a:lnTo>
                  <a:pt x="3798" y="224"/>
                </a:lnTo>
                <a:lnTo>
                  <a:pt x="3819" y="234"/>
                </a:lnTo>
                <a:lnTo>
                  <a:pt x="3798" y="224"/>
                </a:lnTo>
                <a:lnTo>
                  <a:pt x="3803" y="218"/>
                </a:lnTo>
                <a:lnTo>
                  <a:pt x="3803" y="213"/>
                </a:lnTo>
                <a:lnTo>
                  <a:pt x="3798" y="213"/>
                </a:lnTo>
                <a:lnTo>
                  <a:pt x="3788" y="218"/>
                </a:lnTo>
                <a:lnTo>
                  <a:pt x="3782" y="218"/>
                </a:lnTo>
                <a:lnTo>
                  <a:pt x="3793" y="218"/>
                </a:lnTo>
                <a:lnTo>
                  <a:pt x="3782" y="213"/>
                </a:lnTo>
                <a:lnTo>
                  <a:pt x="3772" y="213"/>
                </a:lnTo>
                <a:lnTo>
                  <a:pt x="3767" y="213"/>
                </a:lnTo>
                <a:lnTo>
                  <a:pt x="3762" y="213"/>
                </a:lnTo>
                <a:lnTo>
                  <a:pt x="3767" y="213"/>
                </a:lnTo>
                <a:lnTo>
                  <a:pt x="3756" y="208"/>
                </a:lnTo>
                <a:lnTo>
                  <a:pt x="3751" y="208"/>
                </a:lnTo>
                <a:lnTo>
                  <a:pt x="3741" y="203"/>
                </a:lnTo>
                <a:lnTo>
                  <a:pt x="3720" y="198"/>
                </a:lnTo>
                <a:lnTo>
                  <a:pt x="3730" y="177"/>
                </a:lnTo>
                <a:lnTo>
                  <a:pt x="3725" y="172"/>
                </a:lnTo>
                <a:lnTo>
                  <a:pt x="3720" y="172"/>
                </a:lnTo>
                <a:lnTo>
                  <a:pt x="3720" y="177"/>
                </a:lnTo>
                <a:lnTo>
                  <a:pt x="3715" y="182"/>
                </a:lnTo>
                <a:lnTo>
                  <a:pt x="3699" y="177"/>
                </a:lnTo>
                <a:lnTo>
                  <a:pt x="3689" y="172"/>
                </a:lnTo>
                <a:lnTo>
                  <a:pt x="3704" y="161"/>
                </a:lnTo>
                <a:lnTo>
                  <a:pt x="3730" y="172"/>
                </a:lnTo>
                <a:lnTo>
                  <a:pt x="3710" y="156"/>
                </a:lnTo>
                <a:lnTo>
                  <a:pt x="3725" y="146"/>
                </a:lnTo>
                <a:lnTo>
                  <a:pt x="3814" y="208"/>
                </a:lnTo>
                <a:lnTo>
                  <a:pt x="3814" y="203"/>
                </a:lnTo>
                <a:lnTo>
                  <a:pt x="3793" y="187"/>
                </a:lnTo>
                <a:lnTo>
                  <a:pt x="3767" y="166"/>
                </a:lnTo>
                <a:lnTo>
                  <a:pt x="3741" y="135"/>
                </a:lnTo>
                <a:lnTo>
                  <a:pt x="3741" y="130"/>
                </a:lnTo>
                <a:lnTo>
                  <a:pt x="3741" y="125"/>
                </a:lnTo>
                <a:lnTo>
                  <a:pt x="3741" y="130"/>
                </a:lnTo>
                <a:lnTo>
                  <a:pt x="3736" y="125"/>
                </a:lnTo>
                <a:lnTo>
                  <a:pt x="3736" y="120"/>
                </a:lnTo>
                <a:lnTo>
                  <a:pt x="3736" y="114"/>
                </a:lnTo>
                <a:lnTo>
                  <a:pt x="3730" y="114"/>
                </a:lnTo>
                <a:lnTo>
                  <a:pt x="3730" y="120"/>
                </a:lnTo>
                <a:lnTo>
                  <a:pt x="3730" y="114"/>
                </a:lnTo>
                <a:lnTo>
                  <a:pt x="3710" y="99"/>
                </a:lnTo>
                <a:lnTo>
                  <a:pt x="3710" y="94"/>
                </a:lnTo>
                <a:lnTo>
                  <a:pt x="3715" y="94"/>
                </a:lnTo>
                <a:lnTo>
                  <a:pt x="3710" y="89"/>
                </a:lnTo>
                <a:lnTo>
                  <a:pt x="3704" y="89"/>
                </a:lnTo>
                <a:lnTo>
                  <a:pt x="3694" y="78"/>
                </a:lnTo>
                <a:lnTo>
                  <a:pt x="3689" y="78"/>
                </a:lnTo>
                <a:lnTo>
                  <a:pt x="3694" y="68"/>
                </a:lnTo>
                <a:lnTo>
                  <a:pt x="3741" y="104"/>
                </a:lnTo>
                <a:lnTo>
                  <a:pt x="3834" y="187"/>
                </a:lnTo>
                <a:lnTo>
                  <a:pt x="3876" y="218"/>
                </a:lnTo>
                <a:lnTo>
                  <a:pt x="3923" y="250"/>
                </a:lnTo>
                <a:lnTo>
                  <a:pt x="3975" y="276"/>
                </a:lnTo>
                <a:lnTo>
                  <a:pt x="4021" y="296"/>
                </a:lnTo>
                <a:lnTo>
                  <a:pt x="4006" y="312"/>
                </a:lnTo>
                <a:lnTo>
                  <a:pt x="3990" y="327"/>
                </a:lnTo>
                <a:lnTo>
                  <a:pt x="2276" y="2364"/>
                </a:lnTo>
                <a:lnTo>
                  <a:pt x="4027" y="2556"/>
                </a:lnTo>
                <a:lnTo>
                  <a:pt x="4021" y="2582"/>
                </a:lnTo>
                <a:lnTo>
                  <a:pt x="4021" y="2577"/>
                </a:lnTo>
                <a:lnTo>
                  <a:pt x="4016" y="2567"/>
                </a:lnTo>
                <a:lnTo>
                  <a:pt x="4027" y="2556"/>
                </a:lnTo>
                <a:lnTo>
                  <a:pt x="2276" y="2364"/>
                </a:lnTo>
                <a:lnTo>
                  <a:pt x="4250" y="2857"/>
                </a:lnTo>
                <a:lnTo>
                  <a:pt x="4240" y="2847"/>
                </a:lnTo>
                <a:lnTo>
                  <a:pt x="4240" y="2842"/>
                </a:lnTo>
                <a:lnTo>
                  <a:pt x="4250" y="2826"/>
                </a:lnTo>
                <a:lnTo>
                  <a:pt x="4250" y="2831"/>
                </a:lnTo>
                <a:lnTo>
                  <a:pt x="4255" y="2821"/>
                </a:lnTo>
                <a:lnTo>
                  <a:pt x="4260" y="2826"/>
                </a:lnTo>
                <a:lnTo>
                  <a:pt x="4260" y="2837"/>
                </a:lnTo>
                <a:lnTo>
                  <a:pt x="4250" y="2857"/>
                </a:lnTo>
                <a:lnTo>
                  <a:pt x="2276" y="2364"/>
                </a:lnTo>
                <a:lnTo>
                  <a:pt x="4260" y="2863"/>
                </a:lnTo>
                <a:lnTo>
                  <a:pt x="4266" y="2863"/>
                </a:lnTo>
                <a:lnTo>
                  <a:pt x="4266" y="2868"/>
                </a:lnTo>
                <a:lnTo>
                  <a:pt x="4271" y="2873"/>
                </a:lnTo>
                <a:lnTo>
                  <a:pt x="4266" y="2873"/>
                </a:lnTo>
                <a:lnTo>
                  <a:pt x="4260" y="2863"/>
                </a:lnTo>
                <a:lnTo>
                  <a:pt x="2276" y="2364"/>
                </a:lnTo>
                <a:lnTo>
                  <a:pt x="4271" y="2665"/>
                </a:lnTo>
                <a:lnTo>
                  <a:pt x="4276" y="2665"/>
                </a:lnTo>
                <a:lnTo>
                  <a:pt x="4281" y="2655"/>
                </a:lnTo>
                <a:lnTo>
                  <a:pt x="4281" y="2660"/>
                </a:lnTo>
                <a:lnTo>
                  <a:pt x="4276" y="2665"/>
                </a:lnTo>
                <a:lnTo>
                  <a:pt x="4271" y="2665"/>
                </a:lnTo>
                <a:lnTo>
                  <a:pt x="2276" y="2364"/>
                </a:lnTo>
                <a:lnTo>
                  <a:pt x="4297" y="2915"/>
                </a:lnTo>
                <a:lnTo>
                  <a:pt x="4276" y="2894"/>
                </a:lnTo>
                <a:lnTo>
                  <a:pt x="4281" y="2899"/>
                </a:lnTo>
                <a:lnTo>
                  <a:pt x="4292" y="2889"/>
                </a:lnTo>
                <a:lnTo>
                  <a:pt x="4292" y="2883"/>
                </a:lnTo>
                <a:lnTo>
                  <a:pt x="4276" y="2894"/>
                </a:lnTo>
                <a:lnTo>
                  <a:pt x="4271" y="2878"/>
                </a:lnTo>
                <a:lnTo>
                  <a:pt x="4276" y="2878"/>
                </a:lnTo>
                <a:lnTo>
                  <a:pt x="4281" y="2878"/>
                </a:lnTo>
                <a:lnTo>
                  <a:pt x="4286" y="2873"/>
                </a:lnTo>
                <a:lnTo>
                  <a:pt x="4297" y="2889"/>
                </a:lnTo>
                <a:lnTo>
                  <a:pt x="4297" y="2915"/>
                </a:lnTo>
                <a:lnTo>
                  <a:pt x="2276" y="2364"/>
                </a:lnTo>
                <a:lnTo>
                  <a:pt x="4292" y="2764"/>
                </a:lnTo>
                <a:lnTo>
                  <a:pt x="4286" y="2769"/>
                </a:lnTo>
                <a:lnTo>
                  <a:pt x="4286" y="2764"/>
                </a:lnTo>
                <a:lnTo>
                  <a:pt x="4292" y="2764"/>
                </a:lnTo>
                <a:lnTo>
                  <a:pt x="2276" y="2364"/>
                </a:lnTo>
                <a:lnTo>
                  <a:pt x="4234" y="2509"/>
                </a:lnTo>
                <a:lnTo>
                  <a:pt x="4271" y="2515"/>
                </a:lnTo>
                <a:lnTo>
                  <a:pt x="4292" y="2515"/>
                </a:lnTo>
                <a:lnTo>
                  <a:pt x="4302" y="2515"/>
                </a:lnTo>
                <a:lnTo>
                  <a:pt x="4307" y="2520"/>
                </a:lnTo>
                <a:lnTo>
                  <a:pt x="4323" y="2520"/>
                </a:lnTo>
                <a:lnTo>
                  <a:pt x="4323" y="2535"/>
                </a:lnTo>
                <a:lnTo>
                  <a:pt x="4307" y="2535"/>
                </a:lnTo>
                <a:lnTo>
                  <a:pt x="4286" y="2535"/>
                </a:lnTo>
                <a:lnTo>
                  <a:pt x="4250" y="2535"/>
                </a:lnTo>
                <a:lnTo>
                  <a:pt x="4245" y="2541"/>
                </a:lnTo>
                <a:lnTo>
                  <a:pt x="4240" y="2541"/>
                </a:lnTo>
                <a:lnTo>
                  <a:pt x="4245" y="2530"/>
                </a:lnTo>
                <a:lnTo>
                  <a:pt x="4234" y="2530"/>
                </a:lnTo>
                <a:lnTo>
                  <a:pt x="4234" y="2525"/>
                </a:lnTo>
                <a:lnTo>
                  <a:pt x="4307" y="2520"/>
                </a:lnTo>
                <a:lnTo>
                  <a:pt x="4234" y="2520"/>
                </a:lnTo>
                <a:lnTo>
                  <a:pt x="4234" y="2509"/>
                </a:lnTo>
                <a:lnTo>
                  <a:pt x="2276" y="2364"/>
                </a:lnTo>
                <a:lnTo>
                  <a:pt x="4240" y="2582"/>
                </a:lnTo>
                <a:lnTo>
                  <a:pt x="4250" y="2587"/>
                </a:lnTo>
                <a:lnTo>
                  <a:pt x="4255" y="2593"/>
                </a:lnTo>
                <a:lnTo>
                  <a:pt x="4250" y="2587"/>
                </a:lnTo>
                <a:lnTo>
                  <a:pt x="4240" y="2587"/>
                </a:lnTo>
                <a:lnTo>
                  <a:pt x="4240" y="2582"/>
                </a:lnTo>
                <a:lnTo>
                  <a:pt x="2276" y="2364"/>
                </a:lnTo>
                <a:lnTo>
                  <a:pt x="4234" y="2582"/>
                </a:lnTo>
                <a:lnTo>
                  <a:pt x="4234" y="2587"/>
                </a:lnTo>
                <a:lnTo>
                  <a:pt x="4229" y="2587"/>
                </a:lnTo>
                <a:lnTo>
                  <a:pt x="4234" y="2582"/>
                </a:lnTo>
                <a:lnTo>
                  <a:pt x="2276" y="2364"/>
                </a:lnTo>
                <a:lnTo>
                  <a:pt x="4214" y="2374"/>
                </a:lnTo>
                <a:lnTo>
                  <a:pt x="4214" y="2380"/>
                </a:lnTo>
                <a:lnTo>
                  <a:pt x="4214" y="2385"/>
                </a:lnTo>
                <a:lnTo>
                  <a:pt x="4214" y="2380"/>
                </a:lnTo>
                <a:lnTo>
                  <a:pt x="4208" y="2380"/>
                </a:lnTo>
                <a:lnTo>
                  <a:pt x="4214" y="2374"/>
                </a:lnTo>
                <a:lnTo>
                  <a:pt x="2276" y="2364"/>
                </a:lnTo>
                <a:lnTo>
                  <a:pt x="4156" y="2639"/>
                </a:lnTo>
                <a:lnTo>
                  <a:pt x="4162" y="2644"/>
                </a:lnTo>
                <a:lnTo>
                  <a:pt x="4177" y="2650"/>
                </a:lnTo>
                <a:lnTo>
                  <a:pt x="4188" y="2655"/>
                </a:lnTo>
                <a:lnTo>
                  <a:pt x="4188" y="2650"/>
                </a:lnTo>
                <a:lnTo>
                  <a:pt x="4182" y="2634"/>
                </a:lnTo>
                <a:lnTo>
                  <a:pt x="4193" y="2613"/>
                </a:lnTo>
                <a:lnTo>
                  <a:pt x="4203" y="2603"/>
                </a:lnTo>
                <a:lnTo>
                  <a:pt x="4219" y="2598"/>
                </a:lnTo>
                <a:lnTo>
                  <a:pt x="4224" y="2608"/>
                </a:lnTo>
                <a:lnTo>
                  <a:pt x="4224" y="2618"/>
                </a:lnTo>
                <a:lnTo>
                  <a:pt x="4224" y="2624"/>
                </a:lnTo>
                <a:lnTo>
                  <a:pt x="4229" y="2629"/>
                </a:lnTo>
                <a:lnTo>
                  <a:pt x="4240" y="2629"/>
                </a:lnTo>
                <a:lnTo>
                  <a:pt x="4245" y="2618"/>
                </a:lnTo>
                <a:lnTo>
                  <a:pt x="4250" y="2608"/>
                </a:lnTo>
                <a:lnTo>
                  <a:pt x="4250" y="2603"/>
                </a:lnTo>
                <a:lnTo>
                  <a:pt x="4250" y="2598"/>
                </a:lnTo>
                <a:lnTo>
                  <a:pt x="4250" y="2603"/>
                </a:lnTo>
                <a:lnTo>
                  <a:pt x="4266" y="2582"/>
                </a:lnTo>
                <a:lnTo>
                  <a:pt x="4271" y="2567"/>
                </a:lnTo>
                <a:lnTo>
                  <a:pt x="4271" y="2561"/>
                </a:lnTo>
                <a:lnTo>
                  <a:pt x="4266" y="2561"/>
                </a:lnTo>
                <a:lnTo>
                  <a:pt x="4260" y="2567"/>
                </a:lnTo>
                <a:lnTo>
                  <a:pt x="4250" y="2572"/>
                </a:lnTo>
                <a:lnTo>
                  <a:pt x="4250" y="2567"/>
                </a:lnTo>
                <a:lnTo>
                  <a:pt x="4250" y="2556"/>
                </a:lnTo>
                <a:lnTo>
                  <a:pt x="4245" y="2561"/>
                </a:lnTo>
                <a:lnTo>
                  <a:pt x="4245" y="2551"/>
                </a:lnTo>
                <a:lnTo>
                  <a:pt x="4323" y="2546"/>
                </a:lnTo>
                <a:lnTo>
                  <a:pt x="4312" y="2598"/>
                </a:lnTo>
                <a:lnTo>
                  <a:pt x="4292" y="2644"/>
                </a:lnTo>
                <a:lnTo>
                  <a:pt x="4281" y="2650"/>
                </a:lnTo>
                <a:lnTo>
                  <a:pt x="4286" y="2639"/>
                </a:lnTo>
                <a:lnTo>
                  <a:pt x="4286" y="2634"/>
                </a:lnTo>
                <a:lnTo>
                  <a:pt x="4286" y="2618"/>
                </a:lnTo>
                <a:lnTo>
                  <a:pt x="4281" y="2608"/>
                </a:lnTo>
                <a:lnTo>
                  <a:pt x="4271" y="2608"/>
                </a:lnTo>
                <a:lnTo>
                  <a:pt x="4271" y="2624"/>
                </a:lnTo>
                <a:lnTo>
                  <a:pt x="4276" y="2639"/>
                </a:lnTo>
                <a:lnTo>
                  <a:pt x="4276" y="2650"/>
                </a:lnTo>
                <a:lnTo>
                  <a:pt x="4271" y="2660"/>
                </a:lnTo>
                <a:lnTo>
                  <a:pt x="4260" y="2665"/>
                </a:lnTo>
                <a:lnTo>
                  <a:pt x="4219" y="2650"/>
                </a:lnTo>
                <a:lnTo>
                  <a:pt x="4214" y="2650"/>
                </a:lnTo>
                <a:lnTo>
                  <a:pt x="4208" y="2655"/>
                </a:lnTo>
                <a:lnTo>
                  <a:pt x="4214" y="2665"/>
                </a:lnTo>
                <a:lnTo>
                  <a:pt x="4219" y="2676"/>
                </a:lnTo>
                <a:lnTo>
                  <a:pt x="4219" y="2686"/>
                </a:lnTo>
                <a:lnTo>
                  <a:pt x="4219" y="2696"/>
                </a:lnTo>
                <a:lnTo>
                  <a:pt x="4208" y="2717"/>
                </a:lnTo>
                <a:lnTo>
                  <a:pt x="4203" y="2722"/>
                </a:lnTo>
                <a:lnTo>
                  <a:pt x="4203" y="2717"/>
                </a:lnTo>
                <a:lnTo>
                  <a:pt x="4198" y="2696"/>
                </a:lnTo>
                <a:lnTo>
                  <a:pt x="4193" y="2691"/>
                </a:lnTo>
                <a:lnTo>
                  <a:pt x="4188" y="2696"/>
                </a:lnTo>
                <a:lnTo>
                  <a:pt x="4177" y="2712"/>
                </a:lnTo>
                <a:lnTo>
                  <a:pt x="4177" y="2733"/>
                </a:lnTo>
                <a:lnTo>
                  <a:pt x="4172" y="2759"/>
                </a:lnTo>
                <a:lnTo>
                  <a:pt x="4172" y="2764"/>
                </a:lnTo>
                <a:lnTo>
                  <a:pt x="4177" y="2769"/>
                </a:lnTo>
                <a:lnTo>
                  <a:pt x="4182" y="2780"/>
                </a:lnTo>
                <a:lnTo>
                  <a:pt x="4172" y="2785"/>
                </a:lnTo>
                <a:lnTo>
                  <a:pt x="4162" y="2785"/>
                </a:lnTo>
                <a:lnTo>
                  <a:pt x="4151" y="2785"/>
                </a:lnTo>
                <a:lnTo>
                  <a:pt x="4141" y="2780"/>
                </a:lnTo>
                <a:lnTo>
                  <a:pt x="4130" y="2769"/>
                </a:lnTo>
                <a:lnTo>
                  <a:pt x="4125" y="2774"/>
                </a:lnTo>
                <a:lnTo>
                  <a:pt x="4115" y="2785"/>
                </a:lnTo>
                <a:lnTo>
                  <a:pt x="4104" y="2805"/>
                </a:lnTo>
                <a:lnTo>
                  <a:pt x="4089" y="2826"/>
                </a:lnTo>
                <a:lnTo>
                  <a:pt x="4068" y="2831"/>
                </a:lnTo>
                <a:lnTo>
                  <a:pt x="4058" y="2831"/>
                </a:lnTo>
                <a:lnTo>
                  <a:pt x="4058" y="2826"/>
                </a:lnTo>
                <a:lnTo>
                  <a:pt x="4063" y="2821"/>
                </a:lnTo>
                <a:lnTo>
                  <a:pt x="4073" y="2805"/>
                </a:lnTo>
                <a:lnTo>
                  <a:pt x="4073" y="2790"/>
                </a:lnTo>
                <a:lnTo>
                  <a:pt x="4063" y="2795"/>
                </a:lnTo>
                <a:lnTo>
                  <a:pt x="4053" y="2795"/>
                </a:lnTo>
                <a:lnTo>
                  <a:pt x="4042" y="2790"/>
                </a:lnTo>
                <a:lnTo>
                  <a:pt x="4037" y="2785"/>
                </a:lnTo>
                <a:lnTo>
                  <a:pt x="4037" y="2774"/>
                </a:lnTo>
                <a:lnTo>
                  <a:pt x="4047" y="2764"/>
                </a:lnTo>
                <a:lnTo>
                  <a:pt x="4063" y="2759"/>
                </a:lnTo>
                <a:lnTo>
                  <a:pt x="4099" y="2759"/>
                </a:lnTo>
                <a:lnTo>
                  <a:pt x="4110" y="2759"/>
                </a:lnTo>
                <a:lnTo>
                  <a:pt x="4115" y="2743"/>
                </a:lnTo>
                <a:lnTo>
                  <a:pt x="4110" y="2722"/>
                </a:lnTo>
                <a:lnTo>
                  <a:pt x="4115" y="2702"/>
                </a:lnTo>
                <a:lnTo>
                  <a:pt x="4120" y="2691"/>
                </a:lnTo>
                <a:lnTo>
                  <a:pt x="4115" y="2691"/>
                </a:lnTo>
                <a:lnTo>
                  <a:pt x="4089" y="2722"/>
                </a:lnTo>
                <a:lnTo>
                  <a:pt x="4079" y="2728"/>
                </a:lnTo>
                <a:lnTo>
                  <a:pt x="4073" y="2722"/>
                </a:lnTo>
                <a:lnTo>
                  <a:pt x="4068" y="2722"/>
                </a:lnTo>
                <a:lnTo>
                  <a:pt x="4058" y="2717"/>
                </a:lnTo>
                <a:lnTo>
                  <a:pt x="4063" y="2712"/>
                </a:lnTo>
                <a:lnTo>
                  <a:pt x="4089" y="2696"/>
                </a:lnTo>
                <a:lnTo>
                  <a:pt x="4099" y="2686"/>
                </a:lnTo>
                <a:lnTo>
                  <a:pt x="4099" y="2691"/>
                </a:lnTo>
                <a:lnTo>
                  <a:pt x="4104" y="2691"/>
                </a:lnTo>
                <a:lnTo>
                  <a:pt x="4115" y="2691"/>
                </a:lnTo>
                <a:lnTo>
                  <a:pt x="4141" y="2676"/>
                </a:lnTo>
                <a:lnTo>
                  <a:pt x="4156" y="2665"/>
                </a:lnTo>
                <a:lnTo>
                  <a:pt x="4151" y="2665"/>
                </a:lnTo>
                <a:lnTo>
                  <a:pt x="4063" y="2696"/>
                </a:lnTo>
                <a:lnTo>
                  <a:pt x="4027" y="2707"/>
                </a:lnTo>
                <a:lnTo>
                  <a:pt x="4042" y="2702"/>
                </a:lnTo>
                <a:lnTo>
                  <a:pt x="4047" y="2696"/>
                </a:lnTo>
                <a:lnTo>
                  <a:pt x="4037" y="2696"/>
                </a:lnTo>
                <a:lnTo>
                  <a:pt x="4042" y="2696"/>
                </a:lnTo>
                <a:lnTo>
                  <a:pt x="4068" y="2686"/>
                </a:lnTo>
                <a:lnTo>
                  <a:pt x="4125" y="2665"/>
                </a:lnTo>
                <a:lnTo>
                  <a:pt x="4130" y="2660"/>
                </a:lnTo>
                <a:lnTo>
                  <a:pt x="4136" y="2655"/>
                </a:lnTo>
                <a:lnTo>
                  <a:pt x="4141" y="2639"/>
                </a:lnTo>
                <a:lnTo>
                  <a:pt x="4151" y="2634"/>
                </a:lnTo>
                <a:lnTo>
                  <a:pt x="4151" y="2639"/>
                </a:lnTo>
                <a:lnTo>
                  <a:pt x="4156" y="2639"/>
                </a:lnTo>
                <a:lnTo>
                  <a:pt x="2276" y="2364"/>
                </a:lnTo>
                <a:lnTo>
                  <a:pt x="4146" y="2447"/>
                </a:lnTo>
                <a:lnTo>
                  <a:pt x="4151" y="2447"/>
                </a:lnTo>
                <a:lnTo>
                  <a:pt x="4141" y="2457"/>
                </a:lnTo>
                <a:lnTo>
                  <a:pt x="4146" y="2447"/>
                </a:lnTo>
                <a:lnTo>
                  <a:pt x="2276" y="2364"/>
                </a:lnTo>
                <a:lnTo>
                  <a:pt x="4125" y="2494"/>
                </a:lnTo>
                <a:lnTo>
                  <a:pt x="4130" y="2483"/>
                </a:lnTo>
                <a:lnTo>
                  <a:pt x="4125" y="2483"/>
                </a:lnTo>
                <a:lnTo>
                  <a:pt x="4130" y="2478"/>
                </a:lnTo>
                <a:lnTo>
                  <a:pt x="4136" y="2463"/>
                </a:lnTo>
                <a:lnTo>
                  <a:pt x="4136" y="2473"/>
                </a:lnTo>
                <a:lnTo>
                  <a:pt x="4141" y="2478"/>
                </a:lnTo>
                <a:lnTo>
                  <a:pt x="4146" y="2483"/>
                </a:lnTo>
                <a:lnTo>
                  <a:pt x="4141" y="2494"/>
                </a:lnTo>
                <a:lnTo>
                  <a:pt x="4120" y="2504"/>
                </a:lnTo>
                <a:lnTo>
                  <a:pt x="4125" y="2494"/>
                </a:lnTo>
                <a:lnTo>
                  <a:pt x="2276" y="2364"/>
                </a:lnTo>
                <a:lnTo>
                  <a:pt x="4125" y="2546"/>
                </a:lnTo>
                <a:lnTo>
                  <a:pt x="4125" y="2541"/>
                </a:lnTo>
                <a:lnTo>
                  <a:pt x="4136" y="2541"/>
                </a:lnTo>
                <a:lnTo>
                  <a:pt x="4146" y="2541"/>
                </a:lnTo>
                <a:lnTo>
                  <a:pt x="4151" y="2541"/>
                </a:lnTo>
                <a:lnTo>
                  <a:pt x="4136" y="2551"/>
                </a:lnTo>
                <a:lnTo>
                  <a:pt x="4125" y="2561"/>
                </a:lnTo>
                <a:lnTo>
                  <a:pt x="4115" y="2572"/>
                </a:lnTo>
                <a:lnTo>
                  <a:pt x="4104" y="2582"/>
                </a:lnTo>
                <a:lnTo>
                  <a:pt x="4099" y="2598"/>
                </a:lnTo>
                <a:lnTo>
                  <a:pt x="4058" y="2603"/>
                </a:lnTo>
                <a:lnTo>
                  <a:pt x="4063" y="2598"/>
                </a:lnTo>
                <a:lnTo>
                  <a:pt x="4063" y="2593"/>
                </a:lnTo>
                <a:lnTo>
                  <a:pt x="4047" y="2603"/>
                </a:lnTo>
                <a:lnTo>
                  <a:pt x="4037" y="2603"/>
                </a:lnTo>
                <a:lnTo>
                  <a:pt x="4037" y="2598"/>
                </a:lnTo>
                <a:lnTo>
                  <a:pt x="4037" y="2593"/>
                </a:lnTo>
                <a:lnTo>
                  <a:pt x="4047" y="2567"/>
                </a:lnTo>
                <a:lnTo>
                  <a:pt x="4032" y="2587"/>
                </a:lnTo>
                <a:lnTo>
                  <a:pt x="4032" y="2556"/>
                </a:lnTo>
                <a:lnTo>
                  <a:pt x="4027" y="2551"/>
                </a:lnTo>
                <a:lnTo>
                  <a:pt x="4037" y="2541"/>
                </a:lnTo>
                <a:lnTo>
                  <a:pt x="4047" y="2541"/>
                </a:lnTo>
                <a:lnTo>
                  <a:pt x="4063" y="2561"/>
                </a:lnTo>
                <a:lnTo>
                  <a:pt x="4089" y="2577"/>
                </a:lnTo>
                <a:lnTo>
                  <a:pt x="4104" y="2582"/>
                </a:lnTo>
                <a:lnTo>
                  <a:pt x="4115" y="2572"/>
                </a:lnTo>
                <a:lnTo>
                  <a:pt x="4125" y="2546"/>
                </a:lnTo>
                <a:lnTo>
                  <a:pt x="2276" y="2364"/>
                </a:lnTo>
                <a:lnTo>
                  <a:pt x="83" y="1237"/>
                </a:lnTo>
                <a:lnTo>
                  <a:pt x="89" y="1237"/>
                </a:lnTo>
                <a:lnTo>
                  <a:pt x="89" y="1231"/>
                </a:lnTo>
                <a:lnTo>
                  <a:pt x="83" y="1231"/>
                </a:lnTo>
                <a:lnTo>
                  <a:pt x="78" y="1237"/>
                </a:lnTo>
                <a:lnTo>
                  <a:pt x="83" y="1237"/>
                </a:lnTo>
                <a:lnTo>
                  <a:pt x="2276" y="2364"/>
                </a:lnTo>
                <a:lnTo>
                  <a:pt x="135" y="1299"/>
                </a:lnTo>
                <a:lnTo>
                  <a:pt x="140" y="1299"/>
                </a:lnTo>
                <a:lnTo>
                  <a:pt x="140" y="1294"/>
                </a:lnTo>
                <a:lnTo>
                  <a:pt x="135" y="1294"/>
                </a:lnTo>
                <a:lnTo>
                  <a:pt x="135" y="1299"/>
                </a:lnTo>
                <a:lnTo>
                  <a:pt x="130" y="1299"/>
                </a:lnTo>
                <a:lnTo>
                  <a:pt x="135" y="1299"/>
                </a:lnTo>
                <a:lnTo>
                  <a:pt x="2276" y="2364"/>
                </a:lnTo>
                <a:lnTo>
                  <a:pt x="26" y="1263"/>
                </a:lnTo>
                <a:lnTo>
                  <a:pt x="31" y="1257"/>
                </a:lnTo>
                <a:lnTo>
                  <a:pt x="26" y="1257"/>
                </a:lnTo>
                <a:lnTo>
                  <a:pt x="26" y="1263"/>
                </a:lnTo>
                <a:lnTo>
                  <a:pt x="2276" y="2364"/>
                </a:lnTo>
                <a:lnTo>
                  <a:pt x="140" y="1299"/>
                </a:lnTo>
                <a:lnTo>
                  <a:pt x="140" y="1304"/>
                </a:lnTo>
                <a:lnTo>
                  <a:pt x="146" y="1304"/>
                </a:lnTo>
                <a:lnTo>
                  <a:pt x="146" y="1299"/>
                </a:lnTo>
                <a:lnTo>
                  <a:pt x="146" y="1294"/>
                </a:lnTo>
                <a:lnTo>
                  <a:pt x="140" y="1294"/>
                </a:lnTo>
                <a:lnTo>
                  <a:pt x="140" y="1299"/>
                </a:lnTo>
                <a:lnTo>
                  <a:pt x="2276" y="2364"/>
                </a:lnTo>
                <a:lnTo>
                  <a:pt x="99" y="1263"/>
                </a:lnTo>
                <a:lnTo>
                  <a:pt x="109" y="1263"/>
                </a:lnTo>
                <a:lnTo>
                  <a:pt x="109" y="1257"/>
                </a:lnTo>
                <a:lnTo>
                  <a:pt x="99" y="1263"/>
                </a:lnTo>
                <a:lnTo>
                  <a:pt x="2276" y="2364"/>
                </a:lnTo>
                <a:lnTo>
                  <a:pt x="11" y="1013"/>
                </a:lnTo>
                <a:lnTo>
                  <a:pt x="5" y="1018"/>
                </a:lnTo>
                <a:lnTo>
                  <a:pt x="0" y="1018"/>
                </a:lnTo>
                <a:lnTo>
                  <a:pt x="5" y="1018"/>
                </a:lnTo>
                <a:lnTo>
                  <a:pt x="11" y="1013"/>
                </a:lnTo>
                <a:lnTo>
                  <a:pt x="2276" y="2364"/>
                </a:lnTo>
                <a:lnTo>
                  <a:pt x="0" y="915"/>
                </a:lnTo>
                <a:lnTo>
                  <a:pt x="0" y="920"/>
                </a:lnTo>
                <a:lnTo>
                  <a:pt x="89" y="816"/>
                </a:lnTo>
                <a:lnTo>
                  <a:pt x="130" y="769"/>
                </a:lnTo>
                <a:lnTo>
                  <a:pt x="0" y="915"/>
                </a:lnTo>
                <a:lnTo>
                  <a:pt x="2276" y="2364"/>
                </a:lnTo>
                <a:lnTo>
                  <a:pt x="83" y="774"/>
                </a:lnTo>
                <a:lnTo>
                  <a:pt x="94" y="774"/>
                </a:lnTo>
                <a:lnTo>
                  <a:pt x="99" y="769"/>
                </a:lnTo>
                <a:lnTo>
                  <a:pt x="89" y="769"/>
                </a:lnTo>
                <a:lnTo>
                  <a:pt x="83" y="774"/>
                </a:lnTo>
                <a:lnTo>
                  <a:pt x="83" y="774"/>
                </a:lnTo>
                <a:lnTo>
                  <a:pt x="2276" y="2364"/>
                </a:lnTo>
                <a:lnTo>
                  <a:pt x="125" y="764"/>
                </a:lnTo>
                <a:lnTo>
                  <a:pt x="120" y="764"/>
                </a:lnTo>
                <a:lnTo>
                  <a:pt x="114" y="769"/>
                </a:lnTo>
                <a:lnTo>
                  <a:pt x="120" y="769"/>
                </a:lnTo>
                <a:lnTo>
                  <a:pt x="125" y="764"/>
                </a:lnTo>
                <a:lnTo>
                  <a:pt x="2276" y="2364"/>
                </a:lnTo>
                <a:lnTo>
                  <a:pt x="5" y="411"/>
                </a:lnTo>
                <a:lnTo>
                  <a:pt x="11" y="416"/>
                </a:lnTo>
                <a:lnTo>
                  <a:pt x="11" y="421"/>
                </a:lnTo>
                <a:lnTo>
                  <a:pt x="11" y="405"/>
                </a:lnTo>
                <a:lnTo>
                  <a:pt x="11" y="411"/>
                </a:lnTo>
                <a:lnTo>
                  <a:pt x="11" y="416"/>
                </a:lnTo>
                <a:lnTo>
                  <a:pt x="11" y="405"/>
                </a:lnTo>
                <a:lnTo>
                  <a:pt x="11" y="395"/>
                </a:lnTo>
                <a:lnTo>
                  <a:pt x="11" y="400"/>
                </a:lnTo>
                <a:lnTo>
                  <a:pt x="11" y="395"/>
                </a:lnTo>
                <a:lnTo>
                  <a:pt x="11" y="385"/>
                </a:lnTo>
                <a:lnTo>
                  <a:pt x="5" y="385"/>
                </a:lnTo>
                <a:lnTo>
                  <a:pt x="5" y="379"/>
                </a:lnTo>
                <a:lnTo>
                  <a:pt x="0" y="369"/>
                </a:lnTo>
                <a:lnTo>
                  <a:pt x="0" y="374"/>
                </a:lnTo>
                <a:lnTo>
                  <a:pt x="0" y="400"/>
                </a:lnTo>
                <a:lnTo>
                  <a:pt x="0" y="405"/>
                </a:lnTo>
                <a:lnTo>
                  <a:pt x="0" y="411"/>
                </a:lnTo>
                <a:lnTo>
                  <a:pt x="5" y="411"/>
                </a:lnTo>
                <a:lnTo>
                  <a:pt x="2276" y="2364"/>
                </a:lnTo>
                <a:lnTo>
                  <a:pt x="3065" y="977"/>
                </a:lnTo>
                <a:lnTo>
                  <a:pt x="3071" y="972"/>
                </a:lnTo>
                <a:lnTo>
                  <a:pt x="3071" y="961"/>
                </a:lnTo>
                <a:lnTo>
                  <a:pt x="3065" y="972"/>
                </a:lnTo>
                <a:lnTo>
                  <a:pt x="3065" y="977"/>
                </a:lnTo>
                <a:lnTo>
                  <a:pt x="2276" y="2364"/>
                </a:lnTo>
                <a:lnTo>
                  <a:pt x="229" y="1138"/>
                </a:lnTo>
                <a:lnTo>
                  <a:pt x="234" y="1138"/>
                </a:lnTo>
                <a:lnTo>
                  <a:pt x="234" y="1133"/>
                </a:lnTo>
                <a:lnTo>
                  <a:pt x="224" y="1138"/>
                </a:lnTo>
                <a:lnTo>
                  <a:pt x="229" y="1138"/>
                </a:lnTo>
                <a:lnTo>
                  <a:pt x="2276" y="2364"/>
                </a:lnTo>
                <a:lnTo>
                  <a:pt x="146" y="1330"/>
                </a:lnTo>
                <a:lnTo>
                  <a:pt x="265" y="1247"/>
                </a:lnTo>
                <a:lnTo>
                  <a:pt x="270" y="1247"/>
                </a:lnTo>
                <a:lnTo>
                  <a:pt x="276" y="1242"/>
                </a:lnTo>
                <a:lnTo>
                  <a:pt x="348" y="1190"/>
                </a:lnTo>
                <a:lnTo>
                  <a:pt x="353" y="1190"/>
                </a:lnTo>
                <a:lnTo>
                  <a:pt x="348" y="1190"/>
                </a:lnTo>
                <a:lnTo>
                  <a:pt x="353" y="1190"/>
                </a:lnTo>
                <a:lnTo>
                  <a:pt x="359" y="1185"/>
                </a:lnTo>
                <a:lnTo>
                  <a:pt x="442" y="1122"/>
                </a:lnTo>
                <a:lnTo>
                  <a:pt x="437" y="1122"/>
                </a:lnTo>
                <a:lnTo>
                  <a:pt x="437" y="1128"/>
                </a:lnTo>
                <a:lnTo>
                  <a:pt x="442" y="1122"/>
                </a:lnTo>
                <a:lnTo>
                  <a:pt x="447" y="1117"/>
                </a:lnTo>
                <a:lnTo>
                  <a:pt x="515" y="1096"/>
                </a:lnTo>
                <a:lnTo>
                  <a:pt x="515" y="1102"/>
                </a:lnTo>
                <a:lnTo>
                  <a:pt x="520" y="1096"/>
                </a:lnTo>
                <a:lnTo>
                  <a:pt x="525" y="1096"/>
                </a:lnTo>
                <a:lnTo>
                  <a:pt x="541" y="1091"/>
                </a:lnTo>
                <a:lnTo>
                  <a:pt x="546" y="1091"/>
                </a:lnTo>
                <a:lnTo>
                  <a:pt x="546" y="1096"/>
                </a:lnTo>
                <a:lnTo>
                  <a:pt x="504" y="1128"/>
                </a:lnTo>
                <a:lnTo>
                  <a:pt x="499" y="1133"/>
                </a:lnTo>
                <a:lnTo>
                  <a:pt x="478" y="1159"/>
                </a:lnTo>
                <a:lnTo>
                  <a:pt x="468" y="1174"/>
                </a:lnTo>
                <a:lnTo>
                  <a:pt x="489" y="1159"/>
                </a:lnTo>
                <a:lnTo>
                  <a:pt x="520" y="1133"/>
                </a:lnTo>
                <a:lnTo>
                  <a:pt x="525" y="1128"/>
                </a:lnTo>
                <a:lnTo>
                  <a:pt x="525" y="1133"/>
                </a:lnTo>
                <a:lnTo>
                  <a:pt x="468" y="1211"/>
                </a:lnTo>
                <a:lnTo>
                  <a:pt x="468" y="1216"/>
                </a:lnTo>
                <a:lnTo>
                  <a:pt x="463" y="1216"/>
                </a:lnTo>
                <a:lnTo>
                  <a:pt x="457" y="1221"/>
                </a:lnTo>
                <a:lnTo>
                  <a:pt x="421" y="1268"/>
                </a:lnTo>
                <a:lnTo>
                  <a:pt x="442" y="1257"/>
                </a:lnTo>
                <a:lnTo>
                  <a:pt x="509" y="1216"/>
                </a:lnTo>
                <a:lnTo>
                  <a:pt x="515" y="1216"/>
                </a:lnTo>
                <a:lnTo>
                  <a:pt x="520" y="1216"/>
                </a:lnTo>
                <a:lnTo>
                  <a:pt x="525" y="1211"/>
                </a:lnTo>
                <a:lnTo>
                  <a:pt x="530" y="1211"/>
                </a:lnTo>
                <a:lnTo>
                  <a:pt x="530" y="1205"/>
                </a:lnTo>
                <a:lnTo>
                  <a:pt x="530" y="1200"/>
                </a:lnTo>
                <a:lnTo>
                  <a:pt x="535" y="1205"/>
                </a:lnTo>
                <a:lnTo>
                  <a:pt x="530" y="1200"/>
                </a:lnTo>
                <a:lnTo>
                  <a:pt x="535" y="1200"/>
                </a:lnTo>
                <a:lnTo>
                  <a:pt x="535" y="1195"/>
                </a:lnTo>
                <a:lnTo>
                  <a:pt x="535" y="1185"/>
                </a:lnTo>
                <a:lnTo>
                  <a:pt x="525" y="1190"/>
                </a:lnTo>
                <a:lnTo>
                  <a:pt x="520" y="1190"/>
                </a:lnTo>
                <a:lnTo>
                  <a:pt x="515" y="1190"/>
                </a:lnTo>
                <a:lnTo>
                  <a:pt x="509" y="1190"/>
                </a:lnTo>
                <a:lnTo>
                  <a:pt x="504" y="1190"/>
                </a:lnTo>
                <a:lnTo>
                  <a:pt x="504" y="1195"/>
                </a:lnTo>
                <a:lnTo>
                  <a:pt x="520" y="1164"/>
                </a:lnTo>
                <a:lnTo>
                  <a:pt x="541" y="1133"/>
                </a:lnTo>
                <a:lnTo>
                  <a:pt x="546" y="1128"/>
                </a:lnTo>
                <a:lnTo>
                  <a:pt x="556" y="1133"/>
                </a:lnTo>
                <a:lnTo>
                  <a:pt x="551" y="1138"/>
                </a:lnTo>
                <a:lnTo>
                  <a:pt x="556" y="1138"/>
                </a:lnTo>
                <a:lnTo>
                  <a:pt x="561" y="1138"/>
                </a:lnTo>
                <a:lnTo>
                  <a:pt x="577" y="1138"/>
                </a:lnTo>
                <a:lnTo>
                  <a:pt x="582" y="1138"/>
                </a:lnTo>
                <a:lnTo>
                  <a:pt x="598" y="1133"/>
                </a:lnTo>
                <a:lnTo>
                  <a:pt x="613" y="1128"/>
                </a:lnTo>
                <a:lnTo>
                  <a:pt x="624" y="1112"/>
                </a:lnTo>
                <a:lnTo>
                  <a:pt x="702" y="1081"/>
                </a:lnTo>
                <a:lnTo>
                  <a:pt x="743" y="1055"/>
                </a:lnTo>
                <a:lnTo>
                  <a:pt x="759" y="1039"/>
                </a:lnTo>
                <a:lnTo>
                  <a:pt x="774" y="1018"/>
                </a:lnTo>
                <a:lnTo>
                  <a:pt x="779" y="987"/>
                </a:lnTo>
                <a:lnTo>
                  <a:pt x="785" y="946"/>
                </a:lnTo>
                <a:lnTo>
                  <a:pt x="790" y="946"/>
                </a:lnTo>
                <a:lnTo>
                  <a:pt x="790" y="940"/>
                </a:lnTo>
                <a:lnTo>
                  <a:pt x="795" y="940"/>
                </a:lnTo>
                <a:lnTo>
                  <a:pt x="795" y="935"/>
                </a:lnTo>
                <a:lnTo>
                  <a:pt x="800" y="935"/>
                </a:lnTo>
                <a:lnTo>
                  <a:pt x="800" y="925"/>
                </a:lnTo>
                <a:lnTo>
                  <a:pt x="795" y="920"/>
                </a:lnTo>
                <a:lnTo>
                  <a:pt x="790" y="920"/>
                </a:lnTo>
                <a:lnTo>
                  <a:pt x="785" y="920"/>
                </a:lnTo>
                <a:lnTo>
                  <a:pt x="790" y="904"/>
                </a:lnTo>
                <a:lnTo>
                  <a:pt x="795" y="899"/>
                </a:lnTo>
                <a:lnTo>
                  <a:pt x="790" y="904"/>
                </a:lnTo>
                <a:lnTo>
                  <a:pt x="790" y="878"/>
                </a:lnTo>
                <a:lnTo>
                  <a:pt x="790" y="852"/>
                </a:lnTo>
                <a:lnTo>
                  <a:pt x="795" y="811"/>
                </a:lnTo>
                <a:lnTo>
                  <a:pt x="795" y="764"/>
                </a:lnTo>
                <a:lnTo>
                  <a:pt x="795" y="759"/>
                </a:lnTo>
                <a:lnTo>
                  <a:pt x="795" y="753"/>
                </a:lnTo>
                <a:lnTo>
                  <a:pt x="800" y="753"/>
                </a:lnTo>
                <a:lnTo>
                  <a:pt x="795" y="753"/>
                </a:lnTo>
                <a:lnTo>
                  <a:pt x="795" y="733"/>
                </a:lnTo>
                <a:lnTo>
                  <a:pt x="800" y="733"/>
                </a:lnTo>
                <a:lnTo>
                  <a:pt x="805" y="733"/>
                </a:lnTo>
                <a:lnTo>
                  <a:pt x="805" y="738"/>
                </a:lnTo>
                <a:lnTo>
                  <a:pt x="805" y="733"/>
                </a:lnTo>
                <a:lnTo>
                  <a:pt x="805" y="738"/>
                </a:lnTo>
                <a:lnTo>
                  <a:pt x="811" y="733"/>
                </a:lnTo>
                <a:lnTo>
                  <a:pt x="816" y="733"/>
                </a:lnTo>
                <a:lnTo>
                  <a:pt x="816" y="727"/>
                </a:lnTo>
                <a:lnTo>
                  <a:pt x="811" y="727"/>
                </a:lnTo>
                <a:lnTo>
                  <a:pt x="811" y="722"/>
                </a:lnTo>
                <a:lnTo>
                  <a:pt x="800" y="722"/>
                </a:lnTo>
                <a:lnTo>
                  <a:pt x="795" y="727"/>
                </a:lnTo>
                <a:lnTo>
                  <a:pt x="800" y="727"/>
                </a:lnTo>
                <a:lnTo>
                  <a:pt x="795" y="727"/>
                </a:lnTo>
                <a:lnTo>
                  <a:pt x="800" y="727"/>
                </a:lnTo>
                <a:lnTo>
                  <a:pt x="795" y="733"/>
                </a:lnTo>
                <a:lnTo>
                  <a:pt x="795" y="707"/>
                </a:lnTo>
                <a:lnTo>
                  <a:pt x="800" y="707"/>
                </a:lnTo>
                <a:lnTo>
                  <a:pt x="795" y="707"/>
                </a:lnTo>
                <a:lnTo>
                  <a:pt x="790" y="634"/>
                </a:lnTo>
                <a:lnTo>
                  <a:pt x="800" y="629"/>
                </a:lnTo>
                <a:lnTo>
                  <a:pt x="800" y="624"/>
                </a:lnTo>
                <a:lnTo>
                  <a:pt x="795" y="629"/>
                </a:lnTo>
                <a:lnTo>
                  <a:pt x="795" y="624"/>
                </a:lnTo>
                <a:lnTo>
                  <a:pt x="790" y="624"/>
                </a:lnTo>
                <a:lnTo>
                  <a:pt x="790" y="618"/>
                </a:lnTo>
                <a:lnTo>
                  <a:pt x="795" y="613"/>
                </a:lnTo>
                <a:lnTo>
                  <a:pt x="790" y="613"/>
                </a:lnTo>
                <a:lnTo>
                  <a:pt x="785" y="582"/>
                </a:lnTo>
                <a:lnTo>
                  <a:pt x="790" y="577"/>
                </a:lnTo>
                <a:lnTo>
                  <a:pt x="790" y="572"/>
                </a:lnTo>
                <a:lnTo>
                  <a:pt x="785" y="572"/>
                </a:lnTo>
                <a:lnTo>
                  <a:pt x="774" y="504"/>
                </a:lnTo>
                <a:lnTo>
                  <a:pt x="774" y="499"/>
                </a:lnTo>
                <a:lnTo>
                  <a:pt x="790" y="499"/>
                </a:lnTo>
                <a:lnTo>
                  <a:pt x="800" y="489"/>
                </a:lnTo>
                <a:lnTo>
                  <a:pt x="795" y="489"/>
                </a:lnTo>
                <a:lnTo>
                  <a:pt x="774" y="499"/>
                </a:lnTo>
                <a:lnTo>
                  <a:pt x="764" y="447"/>
                </a:lnTo>
                <a:lnTo>
                  <a:pt x="759" y="379"/>
                </a:lnTo>
                <a:lnTo>
                  <a:pt x="748" y="317"/>
                </a:lnTo>
                <a:lnTo>
                  <a:pt x="733" y="244"/>
                </a:lnTo>
                <a:lnTo>
                  <a:pt x="717" y="172"/>
                </a:lnTo>
                <a:lnTo>
                  <a:pt x="733" y="255"/>
                </a:lnTo>
                <a:lnTo>
                  <a:pt x="743" y="353"/>
                </a:lnTo>
                <a:lnTo>
                  <a:pt x="722" y="229"/>
                </a:lnTo>
                <a:lnTo>
                  <a:pt x="686" y="94"/>
                </a:lnTo>
                <a:lnTo>
                  <a:pt x="707" y="187"/>
                </a:lnTo>
                <a:lnTo>
                  <a:pt x="748" y="385"/>
                </a:lnTo>
                <a:lnTo>
                  <a:pt x="748" y="411"/>
                </a:lnTo>
                <a:lnTo>
                  <a:pt x="754" y="437"/>
                </a:lnTo>
                <a:lnTo>
                  <a:pt x="728" y="343"/>
                </a:lnTo>
                <a:lnTo>
                  <a:pt x="702" y="229"/>
                </a:lnTo>
                <a:lnTo>
                  <a:pt x="660" y="114"/>
                </a:lnTo>
                <a:lnTo>
                  <a:pt x="603" y="0"/>
                </a:lnTo>
                <a:lnTo>
                  <a:pt x="650" y="114"/>
                </a:lnTo>
                <a:lnTo>
                  <a:pt x="702" y="255"/>
                </a:lnTo>
                <a:lnTo>
                  <a:pt x="722" y="338"/>
                </a:lnTo>
                <a:lnTo>
                  <a:pt x="738" y="421"/>
                </a:lnTo>
                <a:lnTo>
                  <a:pt x="748" y="504"/>
                </a:lnTo>
                <a:lnTo>
                  <a:pt x="754" y="592"/>
                </a:lnTo>
                <a:lnTo>
                  <a:pt x="748" y="598"/>
                </a:lnTo>
                <a:lnTo>
                  <a:pt x="754" y="598"/>
                </a:lnTo>
                <a:lnTo>
                  <a:pt x="754" y="650"/>
                </a:lnTo>
                <a:lnTo>
                  <a:pt x="748" y="618"/>
                </a:lnTo>
                <a:lnTo>
                  <a:pt x="738" y="509"/>
                </a:lnTo>
                <a:lnTo>
                  <a:pt x="738" y="546"/>
                </a:lnTo>
                <a:lnTo>
                  <a:pt x="728" y="551"/>
                </a:lnTo>
                <a:lnTo>
                  <a:pt x="660" y="327"/>
                </a:lnTo>
                <a:lnTo>
                  <a:pt x="650" y="244"/>
                </a:lnTo>
                <a:lnTo>
                  <a:pt x="634" y="161"/>
                </a:lnTo>
                <a:lnTo>
                  <a:pt x="613" y="78"/>
                </a:lnTo>
                <a:lnTo>
                  <a:pt x="582" y="0"/>
                </a:lnTo>
                <a:lnTo>
                  <a:pt x="561" y="0"/>
                </a:lnTo>
                <a:lnTo>
                  <a:pt x="582" y="57"/>
                </a:lnTo>
                <a:lnTo>
                  <a:pt x="603" y="135"/>
                </a:lnTo>
                <a:lnTo>
                  <a:pt x="624" y="218"/>
                </a:lnTo>
                <a:lnTo>
                  <a:pt x="629" y="218"/>
                </a:lnTo>
                <a:lnTo>
                  <a:pt x="644" y="286"/>
                </a:lnTo>
                <a:lnTo>
                  <a:pt x="660" y="364"/>
                </a:lnTo>
                <a:lnTo>
                  <a:pt x="676" y="452"/>
                </a:lnTo>
                <a:lnTo>
                  <a:pt x="655" y="379"/>
                </a:lnTo>
                <a:lnTo>
                  <a:pt x="639" y="327"/>
                </a:lnTo>
                <a:lnTo>
                  <a:pt x="624" y="281"/>
                </a:lnTo>
                <a:lnTo>
                  <a:pt x="639" y="296"/>
                </a:lnTo>
                <a:lnTo>
                  <a:pt x="629" y="270"/>
                </a:lnTo>
                <a:lnTo>
                  <a:pt x="618" y="255"/>
                </a:lnTo>
                <a:lnTo>
                  <a:pt x="613" y="250"/>
                </a:lnTo>
                <a:lnTo>
                  <a:pt x="618" y="239"/>
                </a:lnTo>
                <a:lnTo>
                  <a:pt x="608" y="213"/>
                </a:lnTo>
                <a:lnTo>
                  <a:pt x="624" y="218"/>
                </a:lnTo>
                <a:lnTo>
                  <a:pt x="572" y="99"/>
                </a:lnTo>
                <a:lnTo>
                  <a:pt x="520" y="0"/>
                </a:lnTo>
                <a:lnTo>
                  <a:pt x="0" y="0"/>
                </a:lnTo>
                <a:lnTo>
                  <a:pt x="0" y="312"/>
                </a:lnTo>
                <a:lnTo>
                  <a:pt x="16" y="302"/>
                </a:lnTo>
                <a:lnTo>
                  <a:pt x="37" y="302"/>
                </a:lnTo>
                <a:lnTo>
                  <a:pt x="89" y="302"/>
                </a:lnTo>
                <a:lnTo>
                  <a:pt x="114" y="317"/>
                </a:lnTo>
                <a:lnTo>
                  <a:pt x="151" y="338"/>
                </a:lnTo>
                <a:lnTo>
                  <a:pt x="192" y="374"/>
                </a:lnTo>
                <a:lnTo>
                  <a:pt x="229" y="416"/>
                </a:lnTo>
                <a:lnTo>
                  <a:pt x="255" y="463"/>
                </a:lnTo>
                <a:lnTo>
                  <a:pt x="276" y="509"/>
                </a:lnTo>
                <a:lnTo>
                  <a:pt x="265" y="520"/>
                </a:lnTo>
                <a:lnTo>
                  <a:pt x="250" y="473"/>
                </a:lnTo>
                <a:lnTo>
                  <a:pt x="229" y="437"/>
                </a:lnTo>
                <a:lnTo>
                  <a:pt x="208" y="405"/>
                </a:lnTo>
                <a:lnTo>
                  <a:pt x="182" y="379"/>
                </a:lnTo>
                <a:lnTo>
                  <a:pt x="140" y="343"/>
                </a:lnTo>
                <a:lnTo>
                  <a:pt x="99" y="322"/>
                </a:lnTo>
                <a:lnTo>
                  <a:pt x="63" y="312"/>
                </a:lnTo>
                <a:lnTo>
                  <a:pt x="31" y="312"/>
                </a:lnTo>
                <a:lnTo>
                  <a:pt x="0" y="317"/>
                </a:lnTo>
                <a:lnTo>
                  <a:pt x="47" y="317"/>
                </a:lnTo>
                <a:lnTo>
                  <a:pt x="89" y="327"/>
                </a:lnTo>
                <a:lnTo>
                  <a:pt x="125" y="343"/>
                </a:lnTo>
                <a:lnTo>
                  <a:pt x="161" y="369"/>
                </a:lnTo>
                <a:lnTo>
                  <a:pt x="192" y="400"/>
                </a:lnTo>
                <a:lnTo>
                  <a:pt x="218" y="437"/>
                </a:lnTo>
                <a:lnTo>
                  <a:pt x="239" y="483"/>
                </a:lnTo>
                <a:lnTo>
                  <a:pt x="260" y="525"/>
                </a:lnTo>
                <a:lnTo>
                  <a:pt x="213" y="592"/>
                </a:lnTo>
                <a:lnTo>
                  <a:pt x="177" y="644"/>
                </a:lnTo>
                <a:lnTo>
                  <a:pt x="172" y="650"/>
                </a:lnTo>
                <a:lnTo>
                  <a:pt x="192" y="634"/>
                </a:lnTo>
                <a:lnTo>
                  <a:pt x="218" y="613"/>
                </a:lnTo>
                <a:lnTo>
                  <a:pt x="224" y="608"/>
                </a:lnTo>
                <a:lnTo>
                  <a:pt x="224" y="613"/>
                </a:lnTo>
                <a:lnTo>
                  <a:pt x="187" y="665"/>
                </a:lnTo>
                <a:lnTo>
                  <a:pt x="135" y="722"/>
                </a:lnTo>
                <a:lnTo>
                  <a:pt x="130" y="717"/>
                </a:lnTo>
                <a:lnTo>
                  <a:pt x="135" y="717"/>
                </a:lnTo>
                <a:lnTo>
                  <a:pt x="130" y="717"/>
                </a:lnTo>
                <a:lnTo>
                  <a:pt x="130" y="712"/>
                </a:lnTo>
                <a:lnTo>
                  <a:pt x="125" y="712"/>
                </a:lnTo>
                <a:lnTo>
                  <a:pt x="120" y="712"/>
                </a:lnTo>
                <a:lnTo>
                  <a:pt x="114" y="712"/>
                </a:lnTo>
                <a:lnTo>
                  <a:pt x="109" y="712"/>
                </a:lnTo>
                <a:lnTo>
                  <a:pt x="104" y="712"/>
                </a:lnTo>
                <a:lnTo>
                  <a:pt x="104" y="717"/>
                </a:lnTo>
                <a:lnTo>
                  <a:pt x="104" y="722"/>
                </a:lnTo>
                <a:lnTo>
                  <a:pt x="99" y="722"/>
                </a:lnTo>
                <a:lnTo>
                  <a:pt x="104" y="727"/>
                </a:lnTo>
                <a:lnTo>
                  <a:pt x="99" y="727"/>
                </a:lnTo>
                <a:lnTo>
                  <a:pt x="104" y="727"/>
                </a:lnTo>
                <a:lnTo>
                  <a:pt x="99" y="733"/>
                </a:lnTo>
                <a:lnTo>
                  <a:pt x="104" y="733"/>
                </a:lnTo>
                <a:lnTo>
                  <a:pt x="99" y="738"/>
                </a:lnTo>
                <a:lnTo>
                  <a:pt x="104" y="738"/>
                </a:lnTo>
                <a:lnTo>
                  <a:pt x="109" y="738"/>
                </a:lnTo>
                <a:lnTo>
                  <a:pt x="109" y="743"/>
                </a:lnTo>
                <a:lnTo>
                  <a:pt x="109" y="738"/>
                </a:lnTo>
                <a:lnTo>
                  <a:pt x="109" y="743"/>
                </a:lnTo>
                <a:lnTo>
                  <a:pt x="114" y="738"/>
                </a:lnTo>
                <a:lnTo>
                  <a:pt x="114" y="743"/>
                </a:lnTo>
                <a:lnTo>
                  <a:pt x="114" y="738"/>
                </a:lnTo>
                <a:lnTo>
                  <a:pt x="114" y="743"/>
                </a:lnTo>
                <a:lnTo>
                  <a:pt x="109" y="748"/>
                </a:lnTo>
                <a:lnTo>
                  <a:pt x="114" y="743"/>
                </a:lnTo>
                <a:lnTo>
                  <a:pt x="120" y="743"/>
                </a:lnTo>
                <a:lnTo>
                  <a:pt x="120" y="738"/>
                </a:lnTo>
                <a:lnTo>
                  <a:pt x="125" y="738"/>
                </a:lnTo>
                <a:lnTo>
                  <a:pt x="130" y="738"/>
                </a:lnTo>
                <a:lnTo>
                  <a:pt x="130" y="733"/>
                </a:lnTo>
                <a:lnTo>
                  <a:pt x="135" y="727"/>
                </a:lnTo>
                <a:lnTo>
                  <a:pt x="192" y="676"/>
                </a:lnTo>
                <a:lnTo>
                  <a:pt x="239" y="629"/>
                </a:lnTo>
                <a:lnTo>
                  <a:pt x="244" y="618"/>
                </a:lnTo>
                <a:lnTo>
                  <a:pt x="239" y="613"/>
                </a:lnTo>
                <a:lnTo>
                  <a:pt x="234" y="613"/>
                </a:lnTo>
                <a:lnTo>
                  <a:pt x="239" y="608"/>
                </a:lnTo>
                <a:lnTo>
                  <a:pt x="260" y="592"/>
                </a:lnTo>
                <a:lnTo>
                  <a:pt x="255" y="613"/>
                </a:lnTo>
                <a:lnTo>
                  <a:pt x="255" y="618"/>
                </a:lnTo>
                <a:lnTo>
                  <a:pt x="255" y="639"/>
                </a:lnTo>
                <a:lnTo>
                  <a:pt x="244" y="639"/>
                </a:lnTo>
                <a:lnTo>
                  <a:pt x="239" y="639"/>
                </a:lnTo>
                <a:lnTo>
                  <a:pt x="239" y="650"/>
                </a:lnTo>
                <a:lnTo>
                  <a:pt x="239" y="665"/>
                </a:lnTo>
                <a:lnTo>
                  <a:pt x="0" y="956"/>
                </a:lnTo>
                <a:lnTo>
                  <a:pt x="0" y="977"/>
                </a:lnTo>
                <a:lnTo>
                  <a:pt x="5" y="966"/>
                </a:lnTo>
                <a:lnTo>
                  <a:pt x="31" y="961"/>
                </a:lnTo>
                <a:lnTo>
                  <a:pt x="0" y="998"/>
                </a:lnTo>
                <a:lnTo>
                  <a:pt x="31" y="961"/>
                </a:lnTo>
                <a:lnTo>
                  <a:pt x="57" y="956"/>
                </a:lnTo>
                <a:lnTo>
                  <a:pt x="63" y="961"/>
                </a:lnTo>
                <a:lnTo>
                  <a:pt x="63" y="956"/>
                </a:lnTo>
                <a:lnTo>
                  <a:pt x="68" y="951"/>
                </a:lnTo>
                <a:lnTo>
                  <a:pt x="89" y="946"/>
                </a:lnTo>
                <a:lnTo>
                  <a:pt x="0" y="1044"/>
                </a:lnTo>
                <a:lnTo>
                  <a:pt x="0" y="1268"/>
                </a:lnTo>
                <a:lnTo>
                  <a:pt x="78" y="1221"/>
                </a:lnTo>
                <a:lnTo>
                  <a:pt x="52" y="1247"/>
                </a:lnTo>
                <a:lnTo>
                  <a:pt x="47" y="1252"/>
                </a:lnTo>
                <a:lnTo>
                  <a:pt x="11" y="1289"/>
                </a:lnTo>
                <a:lnTo>
                  <a:pt x="5" y="1289"/>
                </a:lnTo>
                <a:lnTo>
                  <a:pt x="5" y="1294"/>
                </a:lnTo>
                <a:lnTo>
                  <a:pt x="5" y="1289"/>
                </a:lnTo>
                <a:lnTo>
                  <a:pt x="0" y="1299"/>
                </a:lnTo>
                <a:lnTo>
                  <a:pt x="47" y="1252"/>
                </a:lnTo>
                <a:lnTo>
                  <a:pt x="47" y="1257"/>
                </a:lnTo>
                <a:lnTo>
                  <a:pt x="47" y="1252"/>
                </a:lnTo>
                <a:lnTo>
                  <a:pt x="52" y="1252"/>
                </a:lnTo>
                <a:lnTo>
                  <a:pt x="63" y="1247"/>
                </a:lnTo>
                <a:lnTo>
                  <a:pt x="63" y="1242"/>
                </a:lnTo>
                <a:lnTo>
                  <a:pt x="57" y="1247"/>
                </a:lnTo>
                <a:lnTo>
                  <a:pt x="52" y="1247"/>
                </a:lnTo>
                <a:lnTo>
                  <a:pt x="83" y="1221"/>
                </a:lnTo>
                <a:lnTo>
                  <a:pt x="120" y="1200"/>
                </a:lnTo>
                <a:lnTo>
                  <a:pt x="78" y="1252"/>
                </a:lnTo>
                <a:lnTo>
                  <a:pt x="0" y="1304"/>
                </a:lnTo>
                <a:lnTo>
                  <a:pt x="0" y="1309"/>
                </a:lnTo>
                <a:lnTo>
                  <a:pt x="68" y="1263"/>
                </a:lnTo>
                <a:lnTo>
                  <a:pt x="0" y="1346"/>
                </a:lnTo>
                <a:lnTo>
                  <a:pt x="0" y="1351"/>
                </a:lnTo>
                <a:lnTo>
                  <a:pt x="73" y="1283"/>
                </a:lnTo>
                <a:lnTo>
                  <a:pt x="73" y="1278"/>
                </a:lnTo>
                <a:lnTo>
                  <a:pt x="73" y="1283"/>
                </a:lnTo>
                <a:lnTo>
                  <a:pt x="83" y="1278"/>
                </a:lnTo>
                <a:lnTo>
                  <a:pt x="78" y="1278"/>
                </a:lnTo>
                <a:lnTo>
                  <a:pt x="140" y="1221"/>
                </a:lnTo>
                <a:lnTo>
                  <a:pt x="114" y="1257"/>
                </a:lnTo>
                <a:lnTo>
                  <a:pt x="47" y="1315"/>
                </a:lnTo>
                <a:lnTo>
                  <a:pt x="0" y="1351"/>
                </a:lnTo>
                <a:lnTo>
                  <a:pt x="0" y="1387"/>
                </a:lnTo>
                <a:lnTo>
                  <a:pt x="73" y="1335"/>
                </a:lnTo>
                <a:lnTo>
                  <a:pt x="125" y="1294"/>
                </a:lnTo>
                <a:lnTo>
                  <a:pt x="78" y="1341"/>
                </a:lnTo>
                <a:lnTo>
                  <a:pt x="208" y="1226"/>
                </a:lnTo>
                <a:lnTo>
                  <a:pt x="166" y="1283"/>
                </a:lnTo>
                <a:lnTo>
                  <a:pt x="161" y="1283"/>
                </a:lnTo>
                <a:lnTo>
                  <a:pt x="161" y="1289"/>
                </a:lnTo>
                <a:lnTo>
                  <a:pt x="161" y="1294"/>
                </a:lnTo>
                <a:lnTo>
                  <a:pt x="156" y="1294"/>
                </a:lnTo>
                <a:lnTo>
                  <a:pt x="104" y="1330"/>
                </a:lnTo>
                <a:lnTo>
                  <a:pt x="99" y="1330"/>
                </a:lnTo>
                <a:lnTo>
                  <a:pt x="94" y="1335"/>
                </a:lnTo>
                <a:lnTo>
                  <a:pt x="89" y="1335"/>
                </a:lnTo>
                <a:lnTo>
                  <a:pt x="89" y="1341"/>
                </a:lnTo>
                <a:lnTo>
                  <a:pt x="57" y="1361"/>
                </a:lnTo>
                <a:lnTo>
                  <a:pt x="42" y="1372"/>
                </a:lnTo>
                <a:lnTo>
                  <a:pt x="37" y="1372"/>
                </a:lnTo>
                <a:lnTo>
                  <a:pt x="31" y="1372"/>
                </a:lnTo>
                <a:lnTo>
                  <a:pt x="21" y="1377"/>
                </a:lnTo>
                <a:lnTo>
                  <a:pt x="26" y="1377"/>
                </a:lnTo>
                <a:lnTo>
                  <a:pt x="21" y="1382"/>
                </a:lnTo>
                <a:lnTo>
                  <a:pt x="26" y="1382"/>
                </a:lnTo>
                <a:lnTo>
                  <a:pt x="21" y="1387"/>
                </a:lnTo>
                <a:lnTo>
                  <a:pt x="21" y="1382"/>
                </a:lnTo>
                <a:lnTo>
                  <a:pt x="16" y="1387"/>
                </a:lnTo>
                <a:lnTo>
                  <a:pt x="11" y="1387"/>
                </a:lnTo>
                <a:lnTo>
                  <a:pt x="5" y="1392"/>
                </a:lnTo>
                <a:lnTo>
                  <a:pt x="0" y="1398"/>
                </a:lnTo>
                <a:lnTo>
                  <a:pt x="0" y="1418"/>
                </a:lnTo>
                <a:lnTo>
                  <a:pt x="99" y="1361"/>
                </a:lnTo>
                <a:lnTo>
                  <a:pt x="99" y="1356"/>
                </a:lnTo>
                <a:lnTo>
                  <a:pt x="104" y="1356"/>
                </a:lnTo>
                <a:lnTo>
                  <a:pt x="120" y="1346"/>
                </a:lnTo>
                <a:lnTo>
                  <a:pt x="89" y="1392"/>
                </a:lnTo>
                <a:lnTo>
                  <a:pt x="83" y="1392"/>
                </a:lnTo>
                <a:lnTo>
                  <a:pt x="83" y="1398"/>
                </a:lnTo>
                <a:lnTo>
                  <a:pt x="5" y="1507"/>
                </a:lnTo>
                <a:lnTo>
                  <a:pt x="63" y="1429"/>
                </a:lnTo>
                <a:lnTo>
                  <a:pt x="68" y="1429"/>
                </a:lnTo>
                <a:lnTo>
                  <a:pt x="78" y="1424"/>
                </a:lnTo>
                <a:lnTo>
                  <a:pt x="78" y="1418"/>
                </a:lnTo>
                <a:lnTo>
                  <a:pt x="68" y="1424"/>
                </a:lnTo>
                <a:lnTo>
                  <a:pt x="83" y="1403"/>
                </a:lnTo>
                <a:lnTo>
                  <a:pt x="89" y="1403"/>
                </a:lnTo>
                <a:lnTo>
                  <a:pt x="94" y="1403"/>
                </a:lnTo>
                <a:lnTo>
                  <a:pt x="99" y="1398"/>
                </a:lnTo>
                <a:lnTo>
                  <a:pt x="99" y="1392"/>
                </a:lnTo>
                <a:lnTo>
                  <a:pt x="104" y="1392"/>
                </a:lnTo>
                <a:lnTo>
                  <a:pt x="99" y="1392"/>
                </a:lnTo>
                <a:lnTo>
                  <a:pt x="104" y="1392"/>
                </a:lnTo>
                <a:lnTo>
                  <a:pt x="99" y="1392"/>
                </a:lnTo>
                <a:lnTo>
                  <a:pt x="99" y="1387"/>
                </a:lnTo>
                <a:lnTo>
                  <a:pt x="94" y="1387"/>
                </a:lnTo>
                <a:lnTo>
                  <a:pt x="135" y="1341"/>
                </a:lnTo>
                <a:lnTo>
                  <a:pt x="135" y="1335"/>
                </a:lnTo>
                <a:lnTo>
                  <a:pt x="140" y="1335"/>
                </a:lnTo>
                <a:lnTo>
                  <a:pt x="146" y="1330"/>
                </a:lnTo>
                <a:lnTo>
                  <a:pt x="2276" y="2364"/>
                </a:lnTo>
                <a:lnTo>
                  <a:pt x="499" y="1205"/>
                </a:lnTo>
                <a:lnTo>
                  <a:pt x="483" y="1216"/>
                </a:lnTo>
                <a:lnTo>
                  <a:pt x="494" y="1211"/>
                </a:lnTo>
                <a:lnTo>
                  <a:pt x="499" y="1200"/>
                </a:lnTo>
                <a:lnTo>
                  <a:pt x="504" y="1205"/>
                </a:lnTo>
                <a:lnTo>
                  <a:pt x="499" y="1205"/>
                </a:lnTo>
                <a:lnTo>
                  <a:pt x="2276" y="2364"/>
                </a:lnTo>
                <a:lnTo>
                  <a:pt x="499" y="1200"/>
                </a:lnTo>
                <a:lnTo>
                  <a:pt x="504" y="1195"/>
                </a:lnTo>
                <a:lnTo>
                  <a:pt x="504" y="1200"/>
                </a:lnTo>
                <a:lnTo>
                  <a:pt x="499" y="1200"/>
                </a:lnTo>
                <a:lnTo>
                  <a:pt x="2276" y="2364"/>
                </a:lnTo>
                <a:lnTo>
                  <a:pt x="785" y="618"/>
                </a:lnTo>
                <a:lnTo>
                  <a:pt x="785" y="629"/>
                </a:lnTo>
                <a:lnTo>
                  <a:pt x="785" y="634"/>
                </a:lnTo>
                <a:lnTo>
                  <a:pt x="790" y="748"/>
                </a:lnTo>
                <a:lnTo>
                  <a:pt x="790" y="753"/>
                </a:lnTo>
                <a:lnTo>
                  <a:pt x="785" y="753"/>
                </a:lnTo>
                <a:lnTo>
                  <a:pt x="790" y="753"/>
                </a:lnTo>
                <a:lnTo>
                  <a:pt x="785" y="816"/>
                </a:lnTo>
                <a:lnTo>
                  <a:pt x="785" y="795"/>
                </a:lnTo>
                <a:lnTo>
                  <a:pt x="779" y="774"/>
                </a:lnTo>
                <a:lnTo>
                  <a:pt x="779" y="696"/>
                </a:lnTo>
                <a:lnTo>
                  <a:pt x="774" y="582"/>
                </a:lnTo>
                <a:lnTo>
                  <a:pt x="779" y="582"/>
                </a:lnTo>
                <a:lnTo>
                  <a:pt x="785" y="618"/>
                </a:lnTo>
                <a:lnTo>
                  <a:pt x="2276" y="2364"/>
                </a:lnTo>
                <a:lnTo>
                  <a:pt x="779" y="577"/>
                </a:lnTo>
                <a:lnTo>
                  <a:pt x="774" y="577"/>
                </a:lnTo>
                <a:lnTo>
                  <a:pt x="774" y="582"/>
                </a:lnTo>
                <a:lnTo>
                  <a:pt x="769" y="535"/>
                </a:lnTo>
                <a:lnTo>
                  <a:pt x="764" y="515"/>
                </a:lnTo>
                <a:lnTo>
                  <a:pt x="764" y="478"/>
                </a:lnTo>
                <a:lnTo>
                  <a:pt x="779" y="577"/>
                </a:lnTo>
                <a:lnTo>
                  <a:pt x="2276" y="2364"/>
                </a:lnTo>
                <a:lnTo>
                  <a:pt x="728" y="556"/>
                </a:lnTo>
                <a:lnTo>
                  <a:pt x="738" y="551"/>
                </a:lnTo>
                <a:lnTo>
                  <a:pt x="738" y="546"/>
                </a:lnTo>
                <a:lnTo>
                  <a:pt x="738" y="587"/>
                </a:lnTo>
                <a:lnTo>
                  <a:pt x="728" y="556"/>
                </a:lnTo>
                <a:lnTo>
                  <a:pt x="2276" y="2364"/>
                </a:lnTo>
                <a:lnTo>
                  <a:pt x="728" y="1013"/>
                </a:lnTo>
                <a:lnTo>
                  <a:pt x="728" y="1013"/>
                </a:lnTo>
                <a:lnTo>
                  <a:pt x="728" y="1018"/>
                </a:lnTo>
                <a:lnTo>
                  <a:pt x="728" y="1013"/>
                </a:lnTo>
                <a:lnTo>
                  <a:pt x="2276" y="2364"/>
                </a:lnTo>
                <a:lnTo>
                  <a:pt x="509" y="857"/>
                </a:lnTo>
                <a:lnTo>
                  <a:pt x="504" y="863"/>
                </a:lnTo>
                <a:lnTo>
                  <a:pt x="504" y="857"/>
                </a:lnTo>
                <a:lnTo>
                  <a:pt x="509" y="857"/>
                </a:lnTo>
                <a:lnTo>
                  <a:pt x="2276" y="2364"/>
                </a:lnTo>
                <a:lnTo>
                  <a:pt x="509" y="1065"/>
                </a:lnTo>
                <a:lnTo>
                  <a:pt x="520" y="1060"/>
                </a:lnTo>
                <a:lnTo>
                  <a:pt x="504" y="1070"/>
                </a:lnTo>
                <a:lnTo>
                  <a:pt x="509" y="1065"/>
                </a:lnTo>
                <a:lnTo>
                  <a:pt x="2276" y="2364"/>
                </a:lnTo>
                <a:lnTo>
                  <a:pt x="494" y="1076"/>
                </a:lnTo>
                <a:lnTo>
                  <a:pt x="520" y="1070"/>
                </a:lnTo>
                <a:lnTo>
                  <a:pt x="489" y="1081"/>
                </a:lnTo>
                <a:lnTo>
                  <a:pt x="494" y="1076"/>
                </a:lnTo>
                <a:lnTo>
                  <a:pt x="2276" y="2364"/>
                </a:lnTo>
                <a:lnTo>
                  <a:pt x="483" y="1086"/>
                </a:lnTo>
                <a:lnTo>
                  <a:pt x="546" y="1070"/>
                </a:lnTo>
                <a:lnTo>
                  <a:pt x="504" y="1091"/>
                </a:lnTo>
                <a:lnTo>
                  <a:pt x="546" y="1081"/>
                </a:lnTo>
                <a:lnTo>
                  <a:pt x="447" y="1117"/>
                </a:lnTo>
                <a:lnTo>
                  <a:pt x="483" y="1086"/>
                </a:lnTo>
                <a:lnTo>
                  <a:pt x="2276" y="2364"/>
                </a:lnTo>
                <a:lnTo>
                  <a:pt x="395" y="1112"/>
                </a:lnTo>
                <a:lnTo>
                  <a:pt x="400" y="1107"/>
                </a:lnTo>
                <a:lnTo>
                  <a:pt x="400" y="1112"/>
                </a:lnTo>
                <a:lnTo>
                  <a:pt x="400" y="1107"/>
                </a:lnTo>
                <a:lnTo>
                  <a:pt x="400" y="1112"/>
                </a:lnTo>
                <a:lnTo>
                  <a:pt x="395" y="1112"/>
                </a:lnTo>
                <a:lnTo>
                  <a:pt x="2276" y="2364"/>
                </a:lnTo>
                <a:lnTo>
                  <a:pt x="421" y="1044"/>
                </a:lnTo>
                <a:lnTo>
                  <a:pt x="416" y="1055"/>
                </a:lnTo>
                <a:lnTo>
                  <a:pt x="390" y="1070"/>
                </a:lnTo>
                <a:lnTo>
                  <a:pt x="421" y="1044"/>
                </a:lnTo>
                <a:lnTo>
                  <a:pt x="2276" y="2364"/>
                </a:lnTo>
                <a:lnTo>
                  <a:pt x="317" y="733"/>
                </a:lnTo>
                <a:lnTo>
                  <a:pt x="322" y="727"/>
                </a:lnTo>
                <a:lnTo>
                  <a:pt x="322" y="733"/>
                </a:lnTo>
                <a:lnTo>
                  <a:pt x="317" y="727"/>
                </a:lnTo>
                <a:lnTo>
                  <a:pt x="317" y="733"/>
                </a:lnTo>
                <a:lnTo>
                  <a:pt x="2276" y="2364"/>
                </a:lnTo>
                <a:lnTo>
                  <a:pt x="281" y="546"/>
                </a:lnTo>
                <a:lnTo>
                  <a:pt x="281" y="540"/>
                </a:lnTo>
                <a:lnTo>
                  <a:pt x="286" y="546"/>
                </a:lnTo>
                <a:lnTo>
                  <a:pt x="281" y="551"/>
                </a:lnTo>
                <a:lnTo>
                  <a:pt x="281" y="546"/>
                </a:lnTo>
                <a:lnTo>
                  <a:pt x="2276" y="2364"/>
                </a:lnTo>
                <a:lnTo>
                  <a:pt x="270" y="582"/>
                </a:lnTo>
                <a:lnTo>
                  <a:pt x="281" y="577"/>
                </a:lnTo>
                <a:lnTo>
                  <a:pt x="286" y="603"/>
                </a:lnTo>
                <a:lnTo>
                  <a:pt x="281" y="613"/>
                </a:lnTo>
                <a:lnTo>
                  <a:pt x="276" y="618"/>
                </a:lnTo>
                <a:lnTo>
                  <a:pt x="265" y="613"/>
                </a:lnTo>
                <a:lnTo>
                  <a:pt x="270" y="582"/>
                </a:lnTo>
                <a:lnTo>
                  <a:pt x="2276" y="2364"/>
                </a:lnTo>
                <a:lnTo>
                  <a:pt x="260" y="629"/>
                </a:lnTo>
                <a:lnTo>
                  <a:pt x="265" y="634"/>
                </a:lnTo>
                <a:lnTo>
                  <a:pt x="260" y="644"/>
                </a:lnTo>
                <a:lnTo>
                  <a:pt x="255" y="639"/>
                </a:lnTo>
                <a:lnTo>
                  <a:pt x="260" y="629"/>
                </a:lnTo>
                <a:lnTo>
                  <a:pt x="2276" y="2364"/>
                </a:lnTo>
                <a:lnTo>
                  <a:pt x="244" y="696"/>
                </a:lnTo>
                <a:lnTo>
                  <a:pt x="286" y="644"/>
                </a:lnTo>
                <a:lnTo>
                  <a:pt x="281" y="676"/>
                </a:lnTo>
                <a:lnTo>
                  <a:pt x="234" y="727"/>
                </a:lnTo>
                <a:lnTo>
                  <a:pt x="244" y="696"/>
                </a:lnTo>
                <a:lnTo>
                  <a:pt x="2276" y="2364"/>
                </a:lnTo>
                <a:lnTo>
                  <a:pt x="11" y="961"/>
                </a:lnTo>
                <a:lnTo>
                  <a:pt x="239" y="702"/>
                </a:lnTo>
                <a:lnTo>
                  <a:pt x="229" y="733"/>
                </a:lnTo>
                <a:lnTo>
                  <a:pt x="192" y="769"/>
                </a:lnTo>
                <a:lnTo>
                  <a:pt x="187" y="769"/>
                </a:lnTo>
                <a:lnTo>
                  <a:pt x="172" y="774"/>
                </a:lnTo>
                <a:lnTo>
                  <a:pt x="172" y="779"/>
                </a:lnTo>
                <a:lnTo>
                  <a:pt x="177" y="785"/>
                </a:lnTo>
                <a:lnTo>
                  <a:pt x="161" y="800"/>
                </a:lnTo>
                <a:lnTo>
                  <a:pt x="52" y="940"/>
                </a:lnTo>
                <a:lnTo>
                  <a:pt x="11" y="961"/>
                </a:lnTo>
                <a:lnTo>
                  <a:pt x="2276" y="2364"/>
                </a:lnTo>
                <a:lnTo>
                  <a:pt x="224" y="743"/>
                </a:lnTo>
                <a:lnTo>
                  <a:pt x="213" y="774"/>
                </a:lnTo>
                <a:lnTo>
                  <a:pt x="198" y="774"/>
                </a:lnTo>
                <a:lnTo>
                  <a:pt x="224" y="743"/>
                </a:lnTo>
                <a:lnTo>
                  <a:pt x="2276" y="2364"/>
                </a:lnTo>
                <a:lnTo>
                  <a:pt x="135" y="883"/>
                </a:lnTo>
                <a:lnTo>
                  <a:pt x="114" y="899"/>
                </a:lnTo>
                <a:lnTo>
                  <a:pt x="52" y="935"/>
                </a:lnTo>
                <a:lnTo>
                  <a:pt x="182" y="790"/>
                </a:lnTo>
                <a:lnTo>
                  <a:pt x="192" y="795"/>
                </a:lnTo>
                <a:lnTo>
                  <a:pt x="198" y="795"/>
                </a:lnTo>
                <a:lnTo>
                  <a:pt x="203" y="790"/>
                </a:lnTo>
                <a:lnTo>
                  <a:pt x="192" y="821"/>
                </a:lnTo>
                <a:lnTo>
                  <a:pt x="213" y="785"/>
                </a:lnTo>
                <a:lnTo>
                  <a:pt x="218" y="774"/>
                </a:lnTo>
                <a:lnTo>
                  <a:pt x="234" y="738"/>
                </a:lnTo>
                <a:lnTo>
                  <a:pt x="281" y="681"/>
                </a:lnTo>
                <a:lnTo>
                  <a:pt x="260" y="738"/>
                </a:lnTo>
                <a:lnTo>
                  <a:pt x="255" y="738"/>
                </a:lnTo>
                <a:lnTo>
                  <a:pt x="244" y="748"/>
                </a:lnTo>
                <a:lnTo>
                  <a:pt x="250" y="748"/>
                </a:lnTo>
                <a:lnTo>
                  <a:pt x="255" y="743"/>
                </a:lnTo>
                <a:lnTo>
                  <a:pt x="229" y="779"/>
                </a:lnTo>
                <a:lnTo>
                  <a:pt x="198" y="821"/>
                </a:lnTo>
                <a:lnTo>
                  <a:pt x="192" y="826"/>
                </a:lnTo>
                <a:lnTo>
                  <a:pt x="192" y="821"/>
                </a:lnTo>
                <a:lnTo>
                  <a:pt x="187" y="826"/>
                </a:lnTo>
                <a:lnTo>
                  <a:pt x="135" y="883"/>
                </a:lnTo>
                <a:lnTo>
                  <a:pt x="2276" y="2364"/>
                </a:lnTo>
                <a:lnTo>
                  <a:pt x="213" y="951"/>
                </a:lnTo>
                <a:lnTo>
                  <a:pt x="218" y="946"/>
                </a:lnTo>
                <a:lnTo>
                  <a:pt x="213" y="946"/>
                </a:lnTo>
                <a:lnTo>
                  <a:pt x="218" y="946"/>
                </a:lnTo>
                <a:lnTo>
                  <a:pt x="213" y="951"/>
                </a:lnTo>
                <a:lnTo>
                  <a:pt x="2276" y="2364"/>
                </a:lnTo>
                <a:lnTo>
                  <a:pt x="203" y="1174"/>
                </a:lnTo>
                <a:lnTo>
                  <a:pt x="198" y="1169"/>
                </a:lnTo>
                <a:lnTo>
                  <a:pt x="192" y="1169"/>
                </a:lnTo>
                <a:lnTo>
                  <a:pt x="192" y="1174"/>
                </a:lnTo>
                <a:lnTo>
                  <a:pt x="187" y="1174"/>
                </a:lnTo>
                <a:lnTo>
                  <a:pt x="187" y="1179"/>
                </a:lnTo>
                <a:lnTo>
                  <a:pt x="192" y="1179"/>
                </a:lnTo>
                <a:lnTo>
                  <a:pt x="198" y="1179"/>
                </a:lnTo>
                <a:lnTo>
                  <a:pt x="192" y="1185"/>
                </a:lnTo>
                <a:lnTo>
                  <a:pt x="172" y="1195"/>
                </a:lnTo>
                <a:lnTo>
                  <a:pt x="187" y="1185"/>
                </a:lnTo>
                <a:lnTo>
                  <a:pt x="146" y="1226"/>
                </a:lnTo>
                <a:lnTo>
                  <a:pt x="172" y="1195"/>
                </a:lnTo>
                <a:lnTo>
                  <a:pt x="229" y="1117"/>
                </a:lnTo>
                <a:lnTo>
                  <a:pt x="281" y="1076"/>
                </a:lnTo>
                <a:lnTo>
                  <a:pt x="333" y="1029"/>
                </a:lnTo>
                <a:lnTo>
                  <a:pt x="374" y="977"/>
                </a:lnTo>
                <a:lnTo>
                  <a:pt x="379" y="977"/>
                </a:lnTo>
                <a:lnTo>
                  <a:pt x="307" y="1060"/>
                </a:lnTo>
                <a:lnTo>
                  <a:pt x="239" y="1138"/>
                </a:lnTo>
                <a:lnTo>
                  <a:pt x="234" y="1138"/>
                </a:lnTo>
                <a:lnTo>
                  <a:pt x="213" y="1164"/>
                </a:lnTo>
                <a:lnTo>
                  <a:pt x="213" y="1159"/>
                </a:lnTo>
                <a:lnTo>
                  <a:pt x="203" y="1159"/>
                </a:lnTo>
                <a:lnTo>
                  <a:pt x="208" y="1164"/>
                </a:lnTo>
                <a:lnTo>
                  <a:pt x="213" y="1164"/>
                </a:lnTo>
                <a:lnTo>
                  <a:pt x="203" y="1174"/>
                </a:lnTo>
                <a:lnTo>
                  <a:pt x="2276" y="2364"/>
                </a:lnTo>
                <a:lnTo>
                  <a:pt x="270" y="1164"/>
                </a:lnTo>
                <a:lnTo>
                  <a:pt x="250" y="1205"/>
                </a:lnTo>
                <a:lnTo>
                  <a:pt x="244" y="1226"/>
                </a:lnTo>
                <a:lnTo>
                  <a:pt x="250" y="1221"/>
                </a:lnTo>
                <a:lnTo>
                  <a:pt x="255" y="1221"/>
                </a:lnTo>
                <a:lnTo>
                  <a:pt x="255" y="1216"/>
                </a:lnTo>
                <a:lnTo>
                  <a:pt x="255" y="1211"/>
                </a:lnTo>
                <a:lnTo>
                  <a:pt x="281" y="1179"/>
                </a:lnTo>
                <a:lnTo>
                  <a:pt x="343" y="1107"/>
                </a:lnTo>
                <a:lnTo>
                  <a:pt x="400" y="1081"/>
                </a:lnTo>
                <a:lnTo>
                  <a:pt x="364" y="1128"/>
                </a:lnTo>
                <a:lnTo>
                  <a:pt x="265" y="1211"/>
                </a:lnTo>
                <a:lnTo>
                  <a:pt x="182" y="1278"/>
                </a:lnTo>
                <a:lnTo>
                  <a:pt x="270" y="1164"/>
                </a:lnTo>
                <a:lnTo>
                  <a:pt x="2276" y="2364"/>
                </a:lnTo>
                <a:lnTo>
                  <a:pt x="327" y="1143"/>
                </a:lnTo>
                <a:lnTo>
                  <a:pt x="317" y="1148"/>
                </a:lnTo>
                <a:lnTo>
                  <a:pt x="322" y="1148"/>
                </a:lnTo>
                <a:lnTo>
                  <a:pt x="327" y="1153"/>
                </a:lnTo>
                <a:lnTo>
                  <a:pt x="333" y="1148"/>
                </a:lnTo>
                <a:lnTo>
                  <a:pt x="333" y="1143"/>
                </a:lnTo>
                <a:lnTo>
                  <a:pt x="327" y="1143"/>
                </a:lnTo>
                <a:lnTo>
                  <a:pt x="2276" y="2364"/>
                </a:lnTo>
                <a:lnTo>
                  <a:pt x="909" y="390"/>
                </a:lnTo>
                <a:lnTo>
                  <a:pt x="904" y="395"/>
                </a:lnTo>
                <a:lnTo>
                  <a:pt x="904" y="390"/>
                </a:lnTo>
                <a:lnTo>
                  <a:pt x="904" y="395"/>
                </a:lnTo>
                <a:lnTo>
                  <a:pt x="899" y="395"/>
                </a:lnTo>
                <a:lnTo>
                  <a:pt x="904" y="395"/>
                </a:lnTo>
                <a:lnTo>
                  <a:pt x="909" y="390"/>
                </a:lnTo>
                <a:lnTo>
                  <a:pt x="2276" y="2364"/>
                </a:lnTo>
                <a:lnTo>
                  <a:pt x="343" y="2213"/>
                </a:lnTo>
                <a:lnTo>
                  <a:pt x="338" y="2234"/>
                </a:lnTo>
                <a:lnTo>
                  <a:pt x="333" y="2234"/>
                </a:lnTo>
                <a:lnTo>
                  <a:pt x="333" y="2224"/>
                </a:lnTo>
                <a:lnTo>
                  <a:pt x="327" y="2244"/>
                </a:lnTo>
                <a:lnTo>
                  <a:pt x="338" y="2234"/>
                </a:lnTo>
                <a:lnTo>
                  <a:pt x="343" y="2213"/>
                </a:lnTo>
                <a:lnTo>
                  <a:pt x="2276" y="2364"/>
                </a:lnTo>
                <a:lnTo>
                  <a:pt x="364" y="1252"/>
                </a:lnTo>
                <a:lnTo>
                  <a:pt x="369" y="1252"/>
                </a:lnTo>
                <a:lnTo>
                  <a:pt x="369" y="1247"/>
                </a:lnTo>
                <a:lnTo>
                  <a:pt x="369" y="1242"/>
                </a:lnTo>
                <a:lnTo>
                  <a:pt x="364" y="1242"/>
                </a:lnTo>
                <a:lnTo>
                  <a:pt x="364" y="1237"/>
                </a:lnTo>
                <a:lnTo>
                  <a:pt x="353" y="1242"/>
                </a:lnTo>
                <a:lnTo>
                  <a:pt x="348" y="1247"/>
                </a:lnTo>
                <a:lnTo>
                  <a:pt x="348" y="1252"/>
                </a:lnTo>
                <a:lnTo>
                  <a:pt x="348" y="1247"/>
                </a:lnTo>
                <a:lnTo>
                  <a:pt x="348" y="1252"/>
                </a:lnTo>
                <a:lnTo>
                  <a:pt x="353" y="1252"/>
                </a:lnTo>
                <a:lnTo>
                  <a:pt x="348" y="1252"/>
                </a:lnTo>
                <a:lnTo>
                  <a:pt x="353" y="1252"/>
                </a:lnTo>
                <a:lnTo>
                  <a:pt x="359" y="1252"/>
                </a:lnTo>
                <a:lnTo>
                  <a:pt x="353" y="1252"/>
                </a:lnTo>
                <a:lnTo>
                  <a:pt x="359" y="1252"/>
                </a:lnTo>
                <a:lnTo>
                  <a:pt x="353" y="1252"/>
                </a:lnTo>
                <a:lnTo>
                  <a:pt x="359" y="1252"/>
                </a:lnTo>
                <a:lnTo>
                  <a:pt x="353" y="1257"/>
                </a:lnTo>
                <a:lnTo>
                  <a:pt x="359" y="1252"/>
                </a:lnTo>
                <a:lnTo>
                  <a:pt x="359" y="1257"/>
                </a:lnTo>
                <a:lnTo>
                  <a:pt x="364" y="1252"/>
                </a:lnTo>
                <a:lnTo>
                  <a:pt x="2276" y="2364"/>
                </a:lnTo>
                <a:lnTo>
                  <a:pt x="338" y="1382"/>
                </a:lnTo>
                <a:lnTo>
                  <a:pt x="333" y="1387"/>
                </a:lnTo>
                <a:lnTo>
                  <a:pt x="338" y="1387"/>
                </a:lnTo>
                <a:lnTo>
                  <a:pt x="343" y="1382"/>
                </a:lnTo>
                <a:lnTo>
                  <a:pt x="338" y="1382"/>
                </a:lnTo>
                <a:lnTo>
                  <a:pt x="2276" y="2364"/>
                </a:lnTo>
                <a:lnTo>
                  <a:pt x="333" y="1974"/>
                </a:lnTo>
                <a:lnTo>
                  <a:pt x="338" y="1912"/>
                </a:lnTo>
                <a:lnTo>
                  <a:pt x="333" y="1922"/>
                </a:lnTo>
                <a:lnTo>
                  <a:pt x="333" y="1938"/>
                </a:lnTo>
                <a:lnTo>
                  <a:pt x="333" y="1974"/>
                </a:lnTo>
                <a:lnTo>
                  <a:pt x="2276" y="2364"/>
                </a:lnTo>
                <a:lnTo>
                  <a:pt x="333" y="1335"/>
                </a:lnTo>
                <a:lnTo>
                  <a:pt x="327" y="1341"/>
                </a:lnTo>
                <a:lnTo>
                  <a:pt x="333" y="1341"/>
                </a:lnTo>
                <a:lnTo>
                  <a:pt x="333" y="1335"/>
                </a:lnTo>
                <a:lnTo>
                  <a:pt x="2276" y="2364"/>
                </a:lnTo>
                <a:lnTo>
                  <a:pt x="343" y="1335"/>
                </a:lnTo>
                <a:lnTo>
                  <a:pt x="338" y="1335"/>
                </a:lnTo>
                <a:lnTo>
                  <a:pt x="333" y="1341"/>
                </a:lnTo>
                <a:lnTo>
                  <a:pt x="338" y="1341"/>
                </a:lnTo>
                <a:lnTo>
                  <a:pt x="343" y="1335"/>
                </a:lnTo>
                <a:lnTo>
                  <a:pt x="2276" y="2364"/>
                </a:lnTo>
                <a:lnTo>
                  <a:pt x="327" y="1974"/>
                </a:lnTo>
                <a:lnTo>
                  <a:pt x="327" y="1990"/>
                </a:lnTo>
                <a:lnTo>
                  <a:pt x="333" y="1979"/>
                </a:lnTo>
                <a:lnTo>
                  <a:pt x="327" y="1974"/>
                </a:lnTo>
                <a:lnTo>
                  <a:pt x="2276" y="2364"/>
                </a:lnTo>
                <a:lnTo>
                  <a:pt x="333" y="1330"/>
                </a:lnTo>
                <a:lnTo>
                  <a:pt x="327" y="1330"/>
                </a:lnTo>
                <a:lnTo>
                  <a:pt x="322" y="1335"/>
                </a:lnTo>
                <a:lnTo>
                  <a:pt x="327" y="1335"/>
                </a:lnTo>
                <a:lnTo>
                  <a:pt x="333" y="1335"/>
                </a:lnTo>
                <a:lnTo>
                  <a:pt x="333" y="1330"/>
                </a:lnTo>
                <a:lnTo>
                  <a:pt x="2276" y="2364"/>
                </a:lnTo>
                <a:lnTo>
                  <a:pt x="463" y="1122"/>
                </a:lnTo>
                <a:lnTo>
                  <a:pt x="463" y="1128"/>
                </a:lnTo>
                <a:lnTo>
                  <a:pt x="468" y="1122"/>
                </a:lnTo>
                <a:lnTo>
                  <a:pt x="473" y="1117"/>
                </a:lnTo>
                <a:lnTo>
                  <a:pt x="478" y="1112"/>
                </a:lnTo>
                <a:lnTo>
                  <a:pt x="483" y="1112"/>
                </a:lnTo>
                <a:lnTo>
                  <a:pt x="483" y="1107"/>
                </a:lnTo>
                <a:lnTo>
                  <a:pt x="478" y="1112"/>
                </a:lnTo>
                <a:lnTo>
                  <a:pt x="468" y="1117"/>
                </a:lnTo>
                <a:lnTo>
                  <a:pt x="463" y="1122"/>
                </a:lnTo>
                <a:lnTo>
                  <a:pt x="2276" y="2364"/>
                </a:lnTo>
                <a:lnTo>
                  <a:pt x="447" y="1221"/>
                </a:lnTo>
                <a:lnTo>
                  <a:pt x="452" y="1221"/>
                </a:lnTo>
                <a:lnTo>
                  <a:pt x="457" y="1221"/>
                </a:lnTo>
                <a:lnTo>
                  <a:pt x="457" y="1216"/>
                </a:lnTo>
                <a:lnTo>
                  <a:pt x="463" y="1216"/>
                </a:lnTo>
                <a:lnTo>
                  <a:pt x="457" y="1211"/>
                </a:lnTo>
                <a:lnTo>
                  <a:pt x="452" y="1211"/>
                </a:lnTo>
                <a:lnTo>
                  <a:pt x="447" y="1216"/>
                </a:lnTo>
                <a:lnTo>
                  <a:pt x="447" y="1221"/>
                </a:lnTo>
                <a:lnTo>
                  <a:pt x="2276" y="2364"/>
                </a:lnTo>
                <a:lnTo>
                  <a:pt x="379" y="1320"/>
                </a:lnTo>
                <a:lnTo>
                  <a:pt x="385" y="1315"/>
                </a:lnTo>
                <a:lnTo>
                  <a:pt x="374" y="1315"/>
                </a:lnTo>
                <a:lnTo>
                  <a:pt x="374" y="1320"/>
                </a:lnTo>
                <a:lnTo>
                  <a:pt x="379" y="1320"/>
                </a:lnTo>
                <a:lnTo>
                  <a:pt x="2276" y="2364"/>
                </a:lnTo>
                <a:lnTo>
                  <a:pt x="379" y="1372"/>
                </a:lnTo>
                <a:lnTo>
                  <a:pt x="390" y="1366"/>
                </a:lnTo>
                <a:lnTo>
                  <a:pt x="390" y="1361"/>
                </a:lnTo>
                <a:lnTo>
                  <a:pt x="379" y="1372"/>
                </a:lnTo>
                <a:lnTo>
                  <a:pt x="2276" y="2364"/>
                </a:lnTo>
                <a:lnTo>
                  <a:pt x="395" y="1325"/>
                </a:lnTo>
                <a:lnTo>
                  <a:pt x="390" y="1320"/>
                </a:lnTo>
                <a:lnTo>
                  <a:pt x="385" y="1320"/>
                </a:lnTo>
                <a:lnTo>
                  <a:pt x="379" y="1325"/>
                </a:lnTo>
                <a:lnTo>
                  <a:pt x="374" y="1330"/>
                </a:lnTo>
                <a:lnTo>
                  <a:pt x="379" y="1330"/>
                </a:lnTo>
                <a:lnTo>
                  <a:pt x="374" y="1330"/>
                </a:lnTo>
                <a:lnTo>
                  <a:pt x="374" y="1335"/>
                </a:lnTo>
                <a:lnTo>
                  <a:pt x="379" y="1330"/>
                </a:lnTo>
                <a:lnTo>
                  <a:pt x="374" y="1335"/>
                </a:lnTo>
                <a:lnTo>
                  <a:pt x="379" y="1335"/>
                </a:lnTo>
                <a:lnTo>
                  <a:pt x="385" y="1335"/>
                </a:lnTo>
                <a:lnTo>
                  <a:pt x="385" y="1330"/>
                </a:lnTo>
                <a:lnTo>
                  <a:pt x="390" y="1330"/>
                </a:lnTo>
                <a:lnTo>
                  <a:pt x="390" y="1325"/>
                </a:lnTo>
                <a:lnTo>
                  <a:pt x="395" y="1325"/>
                </a:lnTo>
                <a:lnTo>
                  <a:pt x="2276" y="2364"/>
                </a:lnTo>
                <a:lnTo>
                  <a:pt x="395" y="1283"/>
                </a:lnTo>
                <a:lnTo>
                  <a:pt x="390" y="1278"/>
                </a:lnTo>
                <a:lnTo>
                  <a:pt x="385" y="1278"/>
                </a:lnTo>
                <a:lnTo>
                  <a:pt x="385" y="1283"/>
                </a:lnTo>
                <a:lnTo>
                  <a:pt x="379" y="1283"/>
                </a:lnTo>
                <a:lnTo>
                  <a:pt x="374" y="1283"/>
                </a:lnTo>
                <a:lnTo>
                  <a:pt x="369" y="1289"/>
                </a:lnTo>
                <a:lnTo>
                  <a:pt x="374" y="1289"/>
                </a:lnTo>
                <a:lnTo>
                  <a:pt x="369" y="1289"/>
                </a:lnTo>
                <a:lnTo>
                  <a:pt x="369" y="1294"/>
                </a:lnTo>
                <a:lnTo>
                  <a:pt x="369" y="1299"/>
                </a:lnTo>
                <a:lnTo>
                  <a:pt x="369" y="1294"/>
                </a:lnTo>
                <a:lnTo>
                  <a:pt x="369" y="1299"/>
                </a:lnTo>
                <a:lnTo>
                  <a:pt x="374" y="1299"/>
                </a:lnTo>
                <a:lnTo>
                  <a:pt x="369" y="1299"/>
                </a:lnTo>
                <a:lnTo>
                  <a:pt x="374" y="1299"/>
                </a:lnTo>
                <a:lnTo>
                  <a:pt x="379" y="1299"/>
                </a:lnTo>
                <a:lnTo>
                  <a:pt x="385" y="1299"/>
                </a:lnTo>
                <a:lnTo>
                  <a:pt x="390" y="1294"/>
                </a:lnTo>
                <a:lnTo>
                  <a:pt x="390" y="1289"/>
                </a:lnTo>
                <a:lnTo>
                  <a:pt x="395" y="1289"/>
                </a:lnTo>
                <a:lnTo>
                  <a:pt x="395" y="1283"/>
                </a:lnTo>
                <a:lnTo>
                  <a:pt x="2276" y="2364"/>
                </a:lnTo>
                <a:lnTo>
                  <a:pt x="270" y="1361"/>
                </a:lnTo>
                <a:lnTo>
                  <a:pt x="270" y="1356"/>
                </a:lnTo>
                <a:lnTo>
                  <a:pt x="260" y="1356"/>
                </a:lnTo>
                <a:lnTo>
                  <a:pt x="255" y="1361"/>
                </a:lnTo>
                <a:lnTo>
                  <a:pt x="250" y="1366"/>
                </a:lnTo>
                <a:lnTo>
                  <a:pt x="244" y="1372"/>
                </a:lnTo>
                <a:lnTo>
                  <a:pt x="239" y="1377"/>
                </a:lnTo>
                <a:lnTo>
                  <a:pt x="244" y="1377"/>
                </a:lnTo>
                <a:lnTo>
                  <a:pt x="239" y="1377"/>
                </a:lnTo>
                <a:lnTo>
                  <a:pt x="244" y="1377"/>
                </a:lnTo>
                <a:lnTo>
                  <a:pt x="239" y="1382"/>
                </a:lnTo>
                <a:lnTo>
                  <a:pt x="244" y="1377"/>
                </a:lnTo>
                <a:lnTo>
                  <a:pt x="250" y="1377"/>
                </a:lnTo>
                <a:lnTo>
                  <a:pt x="250" y="1382"/>
                </a:lnTo>
                <a:lnTo>
                  <a:pt x="250" y="1377"/>
                </a:lnTo>
                <a:lnTo>
                  <a:pt x="255" y="1377"/>
                </a:lnTo>
                <a:lnTo>
                  <a:pt x="255" y="1382"/>
                </a:lnTo>
                <a:lnTo>
                  <a:pt x="255" y="1377"/>
                </a:lnTo>
                <a:lnTo>
                  <a:pt x="265" y="1372"/>
                </a:lnTo>
                <a:lnTo>
                  <a:pt x="265" y="1366"/>
                </a:lnTo>
                <a:lnTo>
                  <a:pt x="270" y="1366"/>
                </a:lnTo>
                <a:lnTo>
                  <a:pt x="270" y="1361"/>
                </a:lnTo>
                <a:lnTo>
                  <a:pt x="2276" y="2364"/>
                </a:lnTo>
                <a:lnTo>
                  <a:pt x="255" y="1289"/>
                </a:lnTo>
                <a:lnTo>
                  <a:pt x="244" y="1294"/>
                </a:lnTo>
                <a:lnTo>
                  <a:pt x="234" y="1299"/>
                </a:lnTo>
                <a:lnTo>
                  <a:pt x="239" y="1299"/>
                </a:lnTo>
                <a:lnTo>
                  <a:pt x="255" y="1294"/>
                </a:lnTo>
                <a:lnTo>
                  <a:pt x="255" y="1289"/>
                </a:lnTo>
                <a:lnTo>
                  <a:pt x="2276" y="2364"/>
                </a:lnTo>
                <a:lnTo>
                  <a:pt x="286" y="1278"/>
                </a:lnTo>
                <a:lnTo>
                  <a:pt x="286" y="1273"/>
                </a:lnTo>
                <a:lnTo>
                  <a:pt x="281" y="1278"/>
                </a:lnTo>
                <a:lnTo>
                  <a:pt x="286" y="1278"/>
                </a:lnTo>
                <a:lnTo>
                  <a:pt x="2276" y="2364"/>
                </a:lnTo>
                <a:lnTo>
                  <a:pt x="270" y="1283"/>
                </a:lnTo>
                <a:lnTo>
                  <a:pt x="276" y="1283"/>
                </a:lnTo>
                <a:lnTo>
                  <a:pt x="276" y="1278"/>
                </a:lnTo>
                <a:lnTo>
                  <a:pt x="270" y="1283"/>
                </a:lnTo>
                <a:lnTo>
                  <a:pt x="270" y="1289"/>
                </a:lnTo>
                <a:lnTo>
                  <a:pt x="270" y="1283"/>
                </a:lnTo>
                <a:lnTo>
                  <a:pt x="2276" y="2364"/>
                </a:lnTo>
                <a:lnTo>
                  <a:pt x="286" y="1341"/>
                </a:lnTo>
                <a:lnTo>
                  <a:pt x="286" y="1335"/>
                </a:lnTo>
                <a:lnTo>
                  <a:pt x="281" y="1335"/>
                </a:lnTo>
                <a:lnTo>
                  <a:pt x="276" y="1346"/>
                </a:lnTo>
                <a:lnTo>
                  <a:pt x="270" y="1346"/>
                </a:lnTo>
                <a:lnTo>
                  <a:pt x="281" y="1346"/>
                </a:lnTo>
                <a:lnTo>
                  <a:pt x="286" y="1341"/>
                </a:lnTo>
                <a:lnTo>
                  <a:pt x="2276" y="2364"/>
                </a:lnTo>
                <a:lnTo>
                  <a:pt x="296" y="1278"/>
                </a:lnTo>
                <a:lnTo>
                  <a:pt x="302" y="1273"/>
                </a:lnTo>
                <a:lnTo>
                  <a:pt x="307" y="1273"/>
                </a:lnTo>
                <a:lnTo>
                  <a:pt x="307" y="1268"/>
                </a:lnTo>
                <a:lnTo>
                  <a:pt x="317" y="1263"/>
                </a:lnTo>
                <a:lnTo>
                  <a:pt x="307" y="1263"/>
                </a:lnTo>
                <a:lnTo>
                  <a:pt x="307" y="1257"/>
                </a:lnTo>
                <a:lnTo>
                  <a:pt x="296" y="1263"/>
                </a:lnTo>
                <a:lnTo>
                  <a:pt x="291" y="1268"/>
                </a:lnTo>
                <a:lnTo>
                  <a:pt x="286" y="1268"/>
                </a:lnTo>
                <a:lnTo>
                  <a:pt x="291" y="1268"/>
                </a:lnTo>
                <a:lnTo>
                  <a:pt x="291" y="1273"/>
                </a:lnTo>
                <a:lnTo>
                  <a:pt x="291" y="1268"/>
                </a:lnTo>
                <a:lnTo>
                  <a:pt x="291" y="1273"/>
                </a:lnTo>
                <a:lnTo>
                  <a:pt x="286" y="1278"/>
                </a:lnTo>
                <a:lnTo>
                  <a:pt x="291" y="1273"/>
                </a:lnTo>
                <a:lnTo>
                  <a:pt x="291" y="1278"/>
                </a:lnTo>
                <a:lnTo>
                  <a:pt x="291" y="1273"/>
                </a:lnTo>
                <a:lnTo>
                  <a:pt x="296" y="1278"/>
                </a:lnTo>
                <a:lnTo>
                  <a:pt x="2276" y="2364"/>
                </a:lnTo>
                <a:lnTo>
                  <a:pt x="213" y="1382"/>
                </a:lnTo>
                <a:lnTo>
                  <a:pt x="224" y="1377"/>
                </a:lnTo>
                <a:lnTo>
                  <a:pt x="224" y="1372"/>
                </a:lnTo>
                <a:lnTo>
                  <a:pt x="218" y="1372"/>
                </a:lnTo>
                <a:lnTo>
                  <a:pt x="213" y="1382"/>
                </a:lnTo>
                <a:lnTo>
                  <a:pt x="213" y="1377"/>
                </a:lnTo>
                <a:lnTo>
                  <a:pt x="213" y="1382"/>
                </a:lnTo>
                <a:lnTo>
                  <a:pt x="2276" y="2364"/>
                </a:lnTo>
                <a:lnTo>
                  <a:pt x="317" y="1351"/>
                </a:lnTo>
                <a:lnTo>
                  <a:pt x="296" y="1361"/>
                </a:lnTo>
                <a:lnTo>
                  <a:pt x="307" y="1356"/>
                </a:lnTo>
                <a:lnTo>
                  <a:pt x="317" y="1351"/>
                </a:lnTo>
                <a:lnTo>
                  <a:pt x="2276" y="2364"/>
                </a:lnTo>
                <a:lnTo>
                  <a:pt x="302" y="1341"/>
                </a:lnTo>
                <a:lnTo>
                  <a:pt x="307" y="1335"/>
                </a:lnTo>
                <a:lnTo>
                  <a:pt x="302" y="1335"/>
                </a:lnTo>
                <a:lnTo>
                  <a:pt x="296" y="1341"/>
                </a:lnTo>
                <a:lnTo>
                  <a:pt x="302" y="1341"/>
                </a:lnTo>
                <a:lnTo>
                  <a:pt x="2276" y="2364"/>
                </a:lnTo>
                <a:lnTo>
                  <a:pt x="353" y="1195"/>
                </a:lnTo>
                <a:lnTo>
                  <a:pt x="359" y="1195"/>
                </a:lnTo>
                <a:lnTo>
                  <a:pt x="364" y="1190"/>
                </a:lnTo>
                <a:lnTo>
                  <a:pt x="353" y="1195"/>
                </a:lnTo>
                <a:lnTo>
                  <a:pt x="2276" y="2364"/>
                </a:lnTo>
                <a:lnTo>
                  <a:pt x="343" y="2052"/>
                </a:lnTo>
                <a:lnTo>
                  <a:pt x="343" y="2057"/>
                </a:lnTo>
                <a:lnTo>
                  <a:pt x="343" y="2068"/>
                </a:lnTo>
                <a:lnTo>
                  <a:pt x="343" y="2052"/>
                </a:lnTo>
                <a:lnTo>
                  <a:pt x="2276" y="2364"/>
                </a:lnTo>
                <a:lnTo>
                  <a:pt x="322" y="1964"/>
                </a:lnTo>
                <a:lnTo>
                  <a:pt x="322" y="1979"/>
                </a:lnTo>
                <a:lnTo>
                  <a:pt x="322" y="1974"/>
                </a:lnTo>
                <a:lnTo>
                  <a:pt x="322" y="1964"/>
                </a:lnTo>
                <a:lnTo>
                  <a:pt x="2276" y="2364"/>
                </a:lnTo>
                <a:lnTo>
                  <a:pt x="348" y="1289"/>
                </a:lnTo>
                <a:lnTo>
                  <a:pt x="348" y="1283"/>
                </a:lnTo>
                <a:lnTo>
                  <a:pt x="343" y="1289"/>
                </a:lnTo>
                <a:lnTo>
                  <a:pt x="348" y="1289"/>
                </a:lnTo>
                <a:lnTo>
                  <a:pt x="2276" y="2364"/>
                </a:lnTo>
                <a:lnTo>
                  <a:pt x="624" y="1122"/>
                </a:lnTo>
                <a:lnTo>
                  <a:pt x="624" y="1128"/>
                </a:lnTo>
                <a:lnTo>
                  <a:pt x="634" y="1122"/>
                </a:lnTo>
                <a:lnTo>
                  <a:pt x="629" y="1122"/>
                </a:lnTo>
                <a:lnTo>
                  <a:pt x="624" y="1122"/>
                </a:lnTo>
                <a:lnTo>
                  <a:pt x="2276" y="2364"/>
                </a:lnTo>
                <a:lnTo>
                  <a:pt x="779" y="1091"/>
                </a:lnTo>
                <a:lnTo>
                  <a:pt x="785" y="1086"/>
                </a:lnTo>
                <a:lnTo>
                  <a:pt x="790" y="1081"/>
                </a:lnTo>
                <a:lnTo>
                  <a:pt x="790" y="1076"/>
                </a:lnTo>
                <a:lnTo>
                  <a:pt x="785" y="1081"/>
                </a:lnTo>
                <a:lnTo>
                  <a:pt x="779" y="1091"/>
                </a:lnTo>
                <a:lnTo>
                  <a:pt x="779" y="1086"/>
                </a:lnTo>
                <a:lnTo>
                  <a:pt x="779" y="1091"/>
                </a:lnTo>
                <a:lnTo>
                  <a:pt x="2276" y="2364"/>
                </a:lnTo>
                <a:lnTo>
                  <a:pt x="790" y="1107"/>
                </a:lnTo>
                <a:lnTo>
                  <a:pt x="790" y="1102"/>
                </a:lnTo>
                <a:lnTo>
                  <a:pt x="790" y="1096"/>
                </a:lnTo>
                <a:lnTo>
                  <a:pt x="779" y="1102"/>
                </a:lnTo>
                <a:lnTo>
                  <a:pt x="769" y="1112"/>
                </a:lnTo>
                <a:lnTo>
                  <a:pt x="769" y="1117"/>
                </a:lnTo>
                <a:lnTo>
                  <a:pt x="779" y="1112"/>
                </a:lnTo>
                <a:lnTo>
                  <a:pt x="779" y="1117"/>
                </a:lnTo>
                <a:lnTo>
                  <a:pt x="790" y="1107"/>
                </a:lnTo>
                <a:lnTo>
                  <a:pt x="2276" y="2364"/>
                </a:lnTo>
                <a:lnTo>
                  <a:pt x="785" y="317"/>
                </a:lnTo>
                <a:lnTo>
                  <a:pt x="790" y="317"/>
                </a:lnTo>
                <a:lnTo>
                  <a:pt x="790" y="312"/>
                </a:lnTo>
                <a:lnTo>
                  <a:pt x="785" y="317"/>
                </a:lnTo>
                <a:lnTo>
                  <a:pt x="2276" y="2364"/>
                </a:lnTo>
                <a:lnTo>
                  <a:pt x="686" y="1242"/>
                </a:lnTo>
                <a:lnTo>
                  <a:pt x="691" y="1237"/>
                </a:lnTo>
                <a:lnTo>
                  <a:pt x="696" y="1231"/>
                </a:lnTo>
                <a:lnTo>
                  <a:pt x="686" y="1242"/>
                </a:lnTo>
                <a:lnTo>
                  <a:pt x="2276" y="2364"/>
                </a:lnTo>
                <a:lnTo>
                  <a:pt x="722" y="1133"/>
                </a:lnTo>
                <a:lnTo>
                  <a:pt x="707" y="1138"/>
                </a:lnTo>
                <a:lnTo>
                  <a:pt x="712" y="1138"/>
                </a:lnTo>
                <a:lnTo>
                  <a:pt x="707" y="1143"/>
                </a:lnTo>
                <a:lnTo>
                  <a:pt x="696" y="1143"/>
                </a:lnTo>
                <a:lnTo>
                  <a:pt x="686" y="1148"/>
                </a:lnTo>
                <a:lnTo>
                  <a:pt x="681" y="1153"/>
                </a:lnTo>
                <a:lnTo>
                  <a:pt x="686" y="1153"/>
                </a:lnTo>
                <a:lnTo>
                  <a:pt x="676" y="1159"/>
                </a:lnTo>
                <a:lnTo>
                  <a:pt x="681" y="1159"/>
                </a:lnTo>
                <a:lnTo>
                  <a:pt x="686" y="1159"/>
                </a:lnTo>
                <a:lnTo>
                  <a:pt x="686" y="1164"/>
                </a:lnTo>
                <a:lnTo>
                  <a:pt x="686" y="1159"/>
                </a:lnTo>
                <a:lnTo>
                  <a:pt x="702" y="1148"/>
                </a:lnTo>
                <a:lnTo>
                  <a:pt x="707" y="1143"/>
                </a:lnTo>
                <a:lnTo>
                  <a:pt x="712" y="1143"/>
                </a:lnTo>
                <a:lnTo>
                  <a:pt x="722" y="1133"/>
                </a:lnTo>
                <a:lnTo>
                  <a:pt x="2276" y="2364"/>
                </a:lnTo>
                <a:lnTo>
                  <a:pt x="728" y="1081"/>
                </a:lnTo>
                <a:lnTo>
                  <a:pt x="728" y="1076"/>
                </a:lnTo>
                <a:lnTo>
                  <a:pt x="733" y="1065"/>
                </a:lnTo>
                <a:lnTo>
                  <a:pt x="728" y="1065"/>
                </a:lnTo>
                <a:lnTo>
                  <a:pt x="728" y="1070"/>
                </a:lnTo>
                <a:lnTo>
                  <a:pt x="722" y="1076"/>
                </a:lnTo>
                <a:lnTo>
                  <a:pt x="712" y="1076"/>
                </a:lnTo>
                <a:lnTo>
                  <a:pt x="712" y="1081"/>
                </a:lnTo>
                <a:lnTo>
                  <a:pt x="717" y="1081"/>
                </a:lnTo>
                <a:lnTo>
                  <a:pt x="722" y="1081"/>
                </a:lnTo>
                <a:lnTo>
                  <a:pt x="728" y="1081"/>
                </a:lnTo>
                <a:lnTo>
                  <a:pt x="2276" y="2364"/>
                </a:lnTo>
                <a:lnTo>
                  <a:pt x="790" y="966"/>
                </a:lnTo>
                <a:lnTo>
                  <a:pt x="785" y="972"/>
                </a:lnTo>
                <a:lnTo>
                  <a:pt x="790" y="972"/>
                </a:lnTo>
                <a:lnTo>
                  <a:pt x="790" y="966"/>
                </a:lnTo>
                <a:lnTo>
                  <a:pt x="2276" y="2364"/>
                </a:lnTo>
                <a:lnTo>
                  <a:pt x="785" y="302"/>
                </a:lnTo>
                <a:lnTo>
                  <a:pt x="790" y="296"/>
                </a:lnTo>
                <a:lnTo>
                  <a:pt x="785" y="296"/>
                </a:lnTo>
                <a:lnTo>
                  <a:pt x="785" y="302"/>
                </a:lnTo>
                <a:lnTo>
                  <a:pt x="2276" y="2364"/>
                </a:lnTo>
                <a:lnTo>
                  <a:pt x="800" y="707"/>
                </a:lnTo>
                <a:lnTo>
                  <a:pt x="800" y="702"/>
                </a:lnTo>
                <a:lnTo>
                  <a:pt x="805" y="696"/>
                </a:lnTo>
                <a:lnTo>
                  <a:pt x="800" y="702"/>
                </a:lnTo>
                <a:lnTo>
                  <a:pt x="800" y="707"/>
                </a:lnTo>
                <a:lnTo>
                  <a:pt x="2276" y="2364"/>
                </a:lnTo>
                <a:lnTo>
                  <a:pt x="800" y="494"/>
                </a:lnTo>
                <a:lnTo>
                  <a:pt x="795" y="499"/>
                </a:lnTo>
                <a:lnTo>
                  <a:pt x="795" y="504"/>
                </a:lnTo>
                <a:lnTo>
                  <a:pt x="795" y="499"/>
                </a:lnTo>
                <a:lnTo>
                  <a:pt x="800" y="499"/>
                </a:lnTo>
                <a:lnTo>
                  <a:pt x="805" y="499"/>
                </a:lnTo>
                <a:lnTo>
                  <a:pt x="805" y="494"/>
                </a:lnTo>
                <a:lnTo>
                  <a:pt x="805" y="489"/>
                </a:lnTo>
                <a:lnTo>
                  <a:pt x="800" y="494"/>
                </a:lnTo>
                <a:lnTo>
                  <a:pt x="2276" y="2364"/>
                </a:lnTo>
                <a:lnTo>
                  <a:pt x="800" y="416"/>
                </a:lnTo>
                <a:lnTo>
                  <a:pt x="795" y="421"/>
                </a:lnTo>
                <a:lnTo>
                  <a:pt x="805" y="416"/>
                </a:lnTo>
                <a:lnTo>
                  <a:pt x="805" y="411"/>
                </a:lnTo>
                <a:lnTo>
                  <a:pt x="800" y="416"/>
                </a:lnTo>
                <a:lnTo>
                  <a:pt x="2276" y="2364"/>
                </a:lnTo>
                <a:lnTo>
                  <a:pt x="800" y="582"/>
                </a:lnTo>
                <a:lnTo>
                  <a:pt x="800" y="577"/>
                </a:lnTo>
                <a:lnTo>
                  <a:pt x="795" y="582"/>
                </a:lnTo>
                <a:lnTo>
                  <a:pt x="790" y="587"/>
                </a:lnTo>
                <a:lnTo>
                  <a:pt x="795" y="587"/>
                </a:lnTo>
                <a:lnTo>
                  <a:pt x="790" y="587"/>
                </a:lnTo>
                <a:lnTo>
                  <a:pt x="795" y="587"/>
                </a:lnTo>
                <a:lnTo>
                  <a:pt x="790" y="587"/>
                </a:lnTo>
                <a:lnTo>
                  <a:pt x="795" y="587"/>
                </a:lnTo>
                <a:lnTo>
                  <a:pt x="800" y="582"/>
                </a:lnTo>
                <a:lnTo>
                  <a:pt x="2276" y="2364"/>
                </a:lnTo>
                <a:lnTo>
                  <a:pt x="795" y="587"/>
                </a:lnTo>
                <a:lnTo>
                  <a:pt x="795" y="582"/>
                </a:lnTo>
                <a:lnTo>
                  <a:pt x="800" y="582"/>
                </a:lnTo>
                <a:lnTo>
                  <a:pt x="795" y="587"/>
                </a:lnTo>
                <a:lnTo>
                  <a:pt x="2276" y="2364"/>
                </a:lnTo>
                <a:lnTo>
                  <a:pt x="483" y="1299"/>
                </a:lnTo>
                <a:lnTo>
                  <a:pt x="489" y="1294"/>
                </a:lnTo>
                <a:lnTo>
                  <a:pt x="489" y="1289"/>
                </a:lnTo>
                <a:lnTo>
                  <a:pt x="483" y="1289"/>
                </a:lnTo>
                <a:lnTo>
                  <a:pt x="478" y="1294"/>
                </a:lnTo>
                <a:lnTo>
                  <a:pt x="473" y="1299"/>
                </a:lnTo>
                <a:lnTo>
                  <a:pt x="478" y="1294"/>
                </a:lnTo>
                <a:lnTo>
                  <a:pt x="478" y="1299"/>
                </a:lnTo>
                <a:lnTo>
                  <a:pt x="483" y="1294"/>
                </a:lnTo>
                <a:lnTo>
                  <a:pt x="483" y="1299"/>
                </a:lnTo>
                <a:lnTo>
                  <a:pt x="2276" y="2364"/>
                </a:lnTo>
                <a:lnTo>
                  <a:pt x="468" y="1278"/>
                </a:lnTo>
                <a:lnTo>
                  <a:pt x="468" y="1273"/>
                </a:lnTo>
                <a:lnTo>
                  <a:pt x="473" y="1273"/>
                </a:lnTo>
                <a:lnTo>
                  <a:pt x="473" y="1268"/>
                </a:lnTo>
                <a:lnTo>
                  <a:pt x="468" y="1263"/>
                </a:lnTo>
                <a:lnTo>
                  <a:pt x="457" y="1268"/>
                </a:lnTo>
                <a:lnTo>
                  <a:pt x="452" y="1273"/>
                </a:lnTo>
                <a:lnTo>
                  <a:pt x="452" y="1278"/>
                </a:lnTo>
                <a:lnTo>
                  <a:pt x="447" y="1283"/>
                </a:lnTo>
                <a:lnTo>
                  <a:pt x="452" y="1283"/>
                </a:lnTo>
                <a:lnTo>
                  <a:pt x="457" y="1283"/>
                </a:lnTo>
                <a:lnTo>
                  <a:pt x="457" y="1289"/>
                </a:lnTo>
                <a:lnTo>
                  <a:pt x="463" y="1289"/>
                </a:lnTo>
                <a:lnTo>
                  <a:pt x="468" y="1283"/>
                </a:lnTo>
                <a:lnTo>
                  <a:pt x="468" y="1278"/>
                </a:lnTo>
                <a:lnTo>
                  <a:pt x="2276" y="2364"/>
                </a:lnTo>
                <a:lnTo>
                  <a:pt x="515" y="1242"/>
                </a:lnTo>
                <a:lnTo>
                  <a:pt x="525" y="1237"/>
                </a:lnTo>
                <a:lnTo>
                  <a:pt x="530" y="1231"/>
                </a:lnTo>
                <a:lnTo>
                  <a:pt x="530" y="1226"/>
                </a:lnTo>
                <a:lnTo>
                  <a:pt x="515" y="1231"/>
                </a:lnTo>
                <a:lnTo>
                  <a:pt x="504" y="1242"/>
                </a:lnTo>
                <a:lnTo>
                  <a:pt x="509" y="1242"/>
                </a:lnTo>
                <a:lnTo>
                  <a:pt x="504" y="1247"/>
                </a:lnTo>
                <a:lnTo>
                  <a:pt x="515" y="1242"/>
                </a:lnTo>
                <a:lnTo>
                  <a:pt x="2276" y="2364"/>
                </a:lnTo>
                <a:lnTo>
                  <a:pt x="457" y="1372"/>
                </a:lnTo>
                <a:lnTo>
                  <a:pt x="463" y="1372"/>
                </a:lnTo>
                <a:lnTo>
                  <a:pt x="463" y="1366"/>
                </a:lnTo>
                <a:lnTo>
                  <a:pt x="457" y="1372"/>
                </a:lnTo>
                <a:lnTo>
                  <a:pt x="2276" y="2364"/>
                </a:lnTo>
                <a:lnTo>
                  <a:pt x="494" y="1330"/>
                </a:lnTo>
                <a:lnTo>
                  <a:pt x="499" y="1325"/>
                </a:lnTo>
                <a:lnTo>
                  <a:pt x="483" y="1335"/>
                </a:lnTo>
                <a:lnTo>
                  <a:pt x="483" y="1330"/>
                </a:lnTo>
                <a:lnTo>
                  <a:pt x="489" y="1330"/>
                </a:lnTo>
                <a:lnTo>
                  <a:pt x="483" y="1335"/>
                </a:lnTo>
                <a:lnTo>
                  <a:pt x="494" y="1330"/>
                </a:lnTo>
                <a:lnTo>
                  <a:pt x="2276" y="2364"/>
                </a:lnTo>
                <a:lnTo>
                  <a:pt x="437" y="1133"/>
                </a:lnTo>
                <a:lnTo>
                  <a:pt x="431" y="1133"/>
                </a:lnTo>
                <a:lnTo>
                  <a:pt x="431" y="1138"/>
                </a:lnTo>
                <a:lnTo>
                  <a:pt x="431" y="1133"/>
                </a:lnTo>
                <a:lnTo>
                  <a:pt x="431" y="1138"/>
                </a:lnTo>
                <a:lnTo>
                  <a:pt x="431" y="1133"/>
                </a:lnTo>
                <a:lnTo>
                  <a:pt x="437" y="1133"/>
                </a:lnTo>
                <a:lnTo>
                  <a:pt x="2276" y="2364"/>
                </a:lnTo>
                <a:lnTo>
                  <a:pt x="457" y="1257"/>
                </a:lnTo>
                <a:lnTo>
                  <a:pt x="463" y="1257"/>
                </a:lnTo>
                <a:lnTo>
                  <a:pt x="463" y="1252"/>
                </a:lnTo>
                <a:lnTo>
                  <a:pt x="457" y="1252"/>
                </a:lnTo>
                <a:lnTo>
                  <a:pt x="457" y="1257"/>
                </a:lnTo>
                <a:lnTo>
                  <a:pt x="457" y="1252"/>
                </a:lnTo>
                <a:lnTo>
                  <a:pt x="457" y="1257"/>
                </a:lnTo>
                <a:lnTo>
                  <a:pt x="2276" y="2364"/>
                </a:lnTo>
                <a:lnTo>
                  <a:pt x="473" y="1283"/>
                </a:lnTo>
                <a:lnTo>
                  <a:pt x="478" y="1283"/>
                </a:lnTo>
                <a:lnTo>
                  <a:pt x="483" y="1278"/>
                </a:lnTo>
                <a:lnTo>
                  <a:pt x="483" y="1273"/>
                </a:lnTo>
                <a:lnTo>
                  <a:pt x="478" y="1273"/>
                </a:lnTo>
                <a:lnTo>
                  <a:pt x="468" y="1283"/>
                </a:lnTo>
                <a:lnTo>
                  <a:pt x="473" y="1283"/>
                </a:lnTo>
                <a:lnTo>
                  <a:pt x="2276" y="2364"/>
                </a:lnTo>
                <a:lnTo>
                  <a:pt x="416" y="1315"/>
                </a:lnTo>
                <a:lnTo>
                  <a:pt x="411" y="1315"/>
                </a:lnTo>
                <a:lnTo>
                  <a:pt x="411" y="1320"/>
                </a:lnTo>
                <a:lnTo>
                  <a:pt x="416" y="1315"/>
                </a:lnTo>
                <a:lnTo>
                  <a:pt x="2276" y="2364"/>
                </a:lnTo>
                <a:lnTo>
                  <a:pt x="499" y="1346"/>
                </a:lnTo>
                <a:lnTo>
                  <a:pt x="504" y="1346"/>
                </a:lnTo>
                <a:lnTo>
                  <a:pt x="499" y="1341"/>
                </a:lnTo>
                <a:lnTo>
                  <a:pt x="494" y="1346"/>
                </a:lnTo>
                <a:lnTo>
                  <a:pt x="499" y="1346"/>
                </a:lnTo>
                <a:lnTo>
                  <a:pt x="2276" y="2364"/>
                </a:lnTo>
                <a:lnTo>
                  <a:pt x="587" y="1221"/>
                </a:lnTo>
                <a:lnTo>
                  <a:pt x="598" y="1221"/>
                </a:lnTo>
                <a:lnTo>
                  <a:pt x="603" y="1211"/>
                </a:lnTo>
                <a:lnTo>
                  <a:pt x="598" y="1211"/>
                </a:lnTo>
                <a:lnTo>
                  <a:pt x="592" y="1221"/>
                </a:lnTo>
                <a:lnTo>
                  <a:pt x="587" y="1221"/>
                </a:lnTo>
                <a:lnTo>
                  <a:pt x="2276" y="2364"/>
                </a:lnTo>
                <a:lnTo>
                  <a:pt x="187" y="1335"/>
                </a:lnTo>
                <a:lnTo>
                  <a:pt x="192" y="1335"/>
                </a:lnTo>
                <a:lnTo>
                  <a:pt x="192" y="1341"/>
                </a:lnTo>
                <a:lnTo>
                  <a:pt x="192" y="1335"/>
                </a:lnTo>
                <a:lnTo>
                  <a:pt x="192" y="1341"/>
                </a:lnTo>
                <a:lnTo>
                  <a:pt x="192" y="1335"/>
                </a:lnTo>
                <a:lnTo>
                  <a:pt x="192" y="1341"/>
                </a:lnTo>
                <a:lnTo>
                  <a:pt x="198" y="1335"/>
                </a:lnTo>
                <a:lnTo>
                  <a:pt x="198" y="1341"/>
                </a:lnTo>
                <a:lnTo>
                  <a:pt x="198" y="1335"/>
                </a:lnTo>
                <a:lnTo>
                  <a:pt x="203" y="1335"/>
                </a:lnTo>
                <a:lnTo>
                  <a:pt x="208" y="1335"/>
                </a:lnTo>
                <a:lnTo>
                  <a:pt x="208" y="1325"/>
                </a:lnTo>
                <a:lnTo>
                  <a:pt x="213" y="1330"/>
                </a:lnTo>
                <a:lnTo>
                  <a:pt x="208" y="1325"/>
                </a:lnTo>
                <a:lnTo>
                  <a:pt x="213" y="1325"/>
                </a:lnTo>
                <a:lnTo>
                  <a:pt x="213" y="1320"/>
                </a:lnTo>
                <a:lnTo>
                  <a:pt x="208" y="1320"/>
                </a:lnTo>
                <a:lnTo>
                  <a:pt x="213" y="1320"/>
                </a:lnTo>
                <a:lnTo>
                  <a:pt x="208" y="1320"/>
                </a:lnTo>
                <a:lnTo>
                  <a:pt x="208" y="1315"/>
                </a:lnTo>
                <a:lnTo>
                  <a:pt x="203" y="1315"/>
                </a:lnTo>
                <a:lnTo>
                  <a:pt x="198" y="1315"/>
                </a:lnTo>
                <a:lnTo>
                  <a:pt x="198" y="1320"/>
                </a:lnTo>
                <a:lnTo>
                  <a:pt x="198" y="1315"/>
                </a:lnTo>
                <a:lnTo>
                  <a:pt x="192" y="1320"/>
                </a:lnTo>
                <a:lnTo>
                  <a:pt x="187" y="1320"/>
                </a:lnTo>
                <a:lnTo>
                  <a:pt x="187" y="1325"/>
                </a:lnTo>
                <a:lnTo>
                  <a:pt x="182" y="1330"/>
                </a:lnTo>
                <a:lnTo>
                  <a:pt x="187" y="1330"/>
                </a:lnTo>
                <a:lnTo>
                  <a:pt x="182" y="1330"/>
                </a:lnTo>
                <a:lnTo>
                  <a:pt x="187" y="1330"/>
                </a:lnTo>
                <a:lnTo>
                  <a:pt x="182" y="1335"/>
                </a:lnTo>
                <a:lnTo>
                  <a:pt x="187" y="1330"/>
                </a:lnTo>
                <a:lnTo>
                  <a:pt x="182" y="1335"/>
                </a:lnTo>
                <a:lnTo>
                  <a:pt x="187" y="1335"/>
                </a:lnTo>
                <a:lnTo>
                  <a:pt x="182" y="1335"/>
                </a:lnTo>
                <a:lnTo>
                  <a:pt x="187" y="1335"/>
                </a:lnTo>
                <a:lnTo>
                  <a:pt x="2276" y="2364"/>
                </a:lnTo>
                <a:lnTo>
                  <a:pt x="613" y="1148"/>
                </a:lnTo>
                <a:lnTo>
                  <a:pt x="608" y="1148"/>
                </a:lnTo>
                <a:lnTo>
                  <a:pt x="608" y="1153"/>
                </a:lnTo>
                <a:lnTo>
                  <a:pt x="613" y="1148"/>
                </a:lnTo>
                <a:lnTo>
                  <a:pt x="2276" y="2364"/>
                </a:lnTo>
                <a:lnTo>
                  <a:pt x="530" y="1252"/>
                </a:lnTo>
                <a:lnTo>
                  <a:pt x="535" y="1252"/>
                </a:lnTo>
                <a:lnTo>
                  <a:pt x="541" y="1247"/>
                </a:lnTo>
                <a:lnTo>
                  <a:pt x="541" y="1242"/>
                </a:lnTo>
                <a:lnTo>
                  <a:pt x="530" y="1252"/>
                </a:lnTo>
                <a:lnTo>
                  <a:pt x="2276" y="2364"/>
                </a:lnTo>
                <a:lnTo>
                  <a:pt x="805" y="655"/>
                </a:lnTo>
                <a:lnTo>
                  <a:pt x="800" y="660"/>
                </a:lnTo>
                <a:lnTo>
                  <a:pt x="800" y="655"/>
                </a:lnTo>
                <a:lnTo>
                  <a:pt x="805" y="655"/>
                </a:lnTo>
                <a:lnTo>
                  <a:pt x="2276" y="2364"/>
                </a:lnTo>
                <a:lnTo>
                  <a:pt x="629" y="1128"/>
                </a:lnTo>
                <a:lnTo>
                  <a:pt x="624" y="1128"/>
                </a:lnTo>
                <a:lnTo>
                  <a:pt x="624" y="1133"/>
                </a:lnTo>
                <a:lnTo>
                  <a:pt x="629" y="1128"/>
                </a:lnTo>
                <a:lnTo>
                  <a:pt x="2276" y="2364"/>
                </a:lnTo>
                <a:lnTo>
                  <a:pt x="733" y="1133"/>
                </a:lnTo>
                <a:lnTo>
                  <a:pt x="738" y="1128"/>
                </a:lnTo>
                <a:lnTo>
                  <a:pt x="733" y="1128"/>
                </a:lnTo>
                <a:lnTo>
                  <a:pt x="728" y="1133"/>
                </a:lnTo>
                <a:lnTo>
                  <a:pt x="733" y="1133"/>
                </a:lnTo>
                <a:lnTo>
                  <a:pt x="2276" y="2364"/>
                </a:lnTo>
                <a:lnTo>
                  <a:pt x="608" y="1195"/>
                </a:lnTo>
                <a:lnTo>
                  <a:pt x="603" y="1200"/>
                </a:lnTo>
                <a:lnTo>
                  <a:pt x="608" y="1200"/>
                </a:lnTo>
                <a:lnTo>
                  <a:pt x="603" y="1200"/>
                </a:lnTo>
                <a:lnTo>
                  <a:pt x="608" y="1195"/>
                </a:lnTo>
                <a:lnTo>
                  <a:pt x="2276" y="2364"/>
                </a:lnTo>
                <a:lnTo>
                  <a:pt x="582" y="1221"/>
                </a:lnTo>
                <a:lnTo>
                  <a:pt x="577" y="1221"/>
                </a:lnTo>
                <a:lnTo>
                  <a:pt x="566" y="1231"/>
                </a:lnTo>
                <a:lnTo>
                  <a:pt x="572" y="1231"/>
                </a:lnTo>
                <a:lnTo>
                  <a:pt x="582" y="1226"/>
                </a:lnTo>
                <a:lnTo>
                  <a:pt x="582" y="1221"/>
                </a:lnTo>
                <a:lnTo>
                  <a:pt x="2276" y="2364"/>
                </a:lnTo>
                <a:lnTo>
                  <a:pt x="629" y="1179"/>
                </a:lnTo>
                <a:lnTo>
                  <a:pt x="629" y="1174"/>
                </a:lnTo>
                <a:lnTo>
                  <a:pt x="618" y="1179"/>
                </a:lnTo>
                <a:lnTo>
                  <a:pt x="618" y="1185"/>
                </a:lnTo>
                <a:lnTo>
                  <a:pt x="624" y="1179"/>
                </a:lnTo>
                <a:lnTo>
                  <a:pt x="624" y="1185"/>
                </a:lnTo>
                <a:lnTo>
                  <a:pt x="624" y="1179"/>
                </a:lnTo>
                <a:lnTo>
                  <a:pt x="629" y="1179"/>
                </a:lnTo>
                <a:lnTo>
                  <a:pt x="2276" y="2364"/>
                </a:lnTo>
                <a:lnTo>
                  <a:pt x="3912" y="192"/>
                </a:lnTo>
                <a:lnTo>
                  <a:pt x="3912" y="187"/>
                </a:lnTo>
                <a:lnTo>
                  <a:pt x="3907" y="182"/>
                </a:lnTo>
                <a:lnTo>
                  <a:pt x="3902" y="182"/>
                </a:lnTo>
                <a:lnTo>
                  <a:pt x="3902" y="187"/>
                </a:lnTo>
                <a:lnTo>
                  <a:pt x="3907" y="192"/>
                </a:lnTo>
                <a:lnTo>
                  <a:pt x="3912" y="192"/>
                </a:lnTo>
                <a:lnTo>
                  <a:pt x="2276" y="2364"/>
                </a:lnTo>
                <a:lnTo>
                  <a:pt x="3886" y="130"/>
                </a:lnTo>
                <a:lnTo>
                  <a:pt x="3886" y="125"/>
                </a:lnTo>
                <a:lnTo>
                  <a:pt x="3881" y="130"/>
                </a:lnTo>
                <a:lnTo>
                  <a:pt x="3886" y="130"/>
                </a:lnTo>
                <a:lnTo>
                  <a:pt x="2276" y="2364"/>
                </a:lnTo>
                <a:lnTo>
                  <a:pt x="3860" y="109"/>
                </a:lnTo>
                <a:lnTo>
                  <a:pt x="3860" y="104"/>
                </a:lnTo>
                <a:lnTo>
                  <a:pt x="3865" y="104"/>
                </a:lnTo>
                <a:lnTo>
                  <a:pt x="3865" y="109"/>
                </a:lnTo>
                <a:lnTo>
                  <a:pt x="3865" y="114"/>
                </a:lnTo>
                <a:lnTo>
                  <a:pt x="3871" y="109"/>
                </a:lnTo>
                <a:lnTo>
                  <a:pt x="3871" y="114"/>
                </a:lnTo>
                <a:lnTo>
                  <a:pt x="3871" y="109"/>
                </a:lnTo>
                <a:lnTo>
                  <a:pt x="3876" y="109"/>
                </a:lnTo>
                <a:lnTo>
                  <a:pt x="3871" y="109"/>
                </a:lnTo>
                <a:lnTo>
                  <a:pt x="3876" y="104"/>
                </a:lnTo>
                <a:lnTo>
                  <a:pt x="3871" y="104"/>
                </a:lnTo>
                <a:lnTo>
                  <a:pt x="3865" y="99"/>
                </a:lnTo>
                <a:lnTo>
                  <a:pt x="3860" y="104"/>
                </a:lnTo>
                <a:lnTo>
                  <a:pt x="3855" y="104"/>
                </a:lnTo>
                <a:lnTo>
                  <a:pt x="3860" y="109"/>
                </a:lnTo>
                <a:lnTo>
                  <a:pt x="2276" y="2364"/>
                </a:lnTo>
                <a:lnTo>
                  <a:pt x="3840" y="89"/>
                </a:lnTo>
                <a:lnTo>
                  <a:pt x="3845" y="89"/>
                </a:lnTo>
                <a:lnTo>
                  <a:pt x="3845" y="83"/>
                </a:lnTo>
                <a:lnTo>
                  <a:pt x="3845" y="78"/>
                </a:lnTo>
                <a:lnTo>
                  <a:pt x="3840" y="78"/>
                </a:lnTo>
                <a:lnTo>
                  <a:pt x="3834" y="89"/>
                </a:lnTo>
                <a:lnTo>
                  <a:pt x="3840" y="89"/>
                </a:lnTo>
                <a:lnTo>
                  <a:pt x="2276" y="2364"/>
                </a:lnTo>
                <a:lnTo>
                  <a:pt x="3798" y="57"/>
                </a:lnTo>
                <a:lnTo>
                  <a:pt x="3803" y="52"/>
                </a:lnTo>
                <a:lnTo>
                  <a:pt x="3803" y="57"/>
                </a:lnTo>
                <a:lnTo>
                  <a:pt x="3808" y="52"/>
                </a:lnTo>
                <a:lnTo>
                  <a:pt x="3814" y="52"/>
                </a:lnTo>
                <a:lnTo>
                  <a:pt x="3814" y="47"/>
                </a:lnTo>
                <a:lnTo>
                  <a:pt x="3819" y="42"/>
                </a:lnTo>
                <a:lnTo>
                  <a:pt x="3814" y="42"/>
                </a:lnTo>
                <a:lnTo>
                  <a:pt x="3819" y="37"/>
                </a:lnTo>
                <a:lnTo>
                  <a:pt x="3814" y="37"/>
                </a:lnTo>
                <a:lnTo>
                  <a:pt x="3819" y="31"/>
                </a:lnTo>
                <a:lnTo>
                  <a:pt x="3814" y="37"/>
                </a:lnTo>
                <a:lnTo>
                  <a:pt x="3814" y="31"/>
                </a:lnTo>
                <a:lnTo>
                  <a:pt x="3808" y="37"/>
                </a:lnTo>
                <a:lnTo>
                  <a:pt x="3803" y="37"/>
                </a:lnTo>
                <a:lnTo>
                  <a:pt x="3803" y="42"/>
                </a:lnTo>
                <a:lnTo>
                  <a:pt x="3798" y="42"/>
                </a:lnTo>
                <a:lnTo>
                  <a:pt x="3798" y="47"/>
                </a:lnTo>
                <a:lnTo>
                  <a:pt x="3798" y="52"/>
                </a:lnTo>
                <a:lnTo>
                  <a:pt x="3798" y="57"/>
                </a:lnTo>
                <a:lnTo>
                  <a:pt x="2276" y="2364"/>
                </a:lnTo>
                <a:lnTo>
                  <a:pt x="3829" y="156"/>
                </a:lnTo>
                <a:lnTo>
                  <a:pt x="3829" y="151"/>
                </a:lnTo>
                <a:lnTo>
                  <a:pt x="3834" y="151"/>
                </a:lnTo>
                <a:lnTo>
                  <a:pt x="3829" y="146"/>
                </a:lnTo>
                <a:lnTo>
                  <a:pt x="3834" y="146"/>
                </a:lnTo>
                <a:lnTo>
                  <a:pt x="3829" y="146"/>
                </a:lnTo>
                <a:lnTo>
                  <a:pt x="3829" y="140"/>
                </a:lnTo>
                <a:lnTo>
                  <a:pt x="3824" y="146"/>
                </a:lnTo>
                <a:lnTo>
                  <a:pt x="3824" y="151"/>
                </a:lnTo>
                <a:lnTo>
                  <a:pt x="3829" y="151"/>
                </a:lnTo>
                <a:lnTo>
                  <a:pt x="3829" y="156"/>
                </a:lnTo>
                <a:lnTo>
                  <a:pt x="2276" y="2364"/>
                </a:lnTo>
                <a:lnTo>
                  <a:pt x="3969" y="94"/>
                </a:lnTo>
                <a:lnTo>
                  <a:pt x="3969" y="89"/>
                </a:lnTo>
                <a:lnTo>
                  <a:pt x="3975" y="89"/>
                </a:lnTo>
                <a:lnTo>
                  <a:pt x="3969" y="89"/>
                </a:lnTo>
                <a:lnTo>
                  <a:pt x="3969" y="94"/>
                </a:lnTo>
                <a:lnTo>
                  <a:pt x="2276" y="2364"/>
                </a:lnTo>
                <a:lnTo>
                  <a:pt x="4333" y="2094"/>
                </a:lnTo>
                <a:lnTo>
                  <a:pt x="4338" y="2094"/>
                </a:lnTo>
                <a:lnTo>
                  <a:pt x="4343" y="2094"/>
                </a:lnTo>
                <a:lnTo>
                  <a:pt x="4343" y="2099"/>
                </a:lnTo>
                <a:lnTo>
                  <a:pt x="4349" y="2104"/>
                </a:lnTo>
                <a:lnTo>
                  <a:pt x="4354" y="2104"/>
                </a:lnTo>
                <a:lnTo>
                  <a:pt x="4359" y="2104"/>
                </a:lnTo>
                <a:lnTo>
                  <a:pt x="4354" y="2099"/>
                </a:lnTo>
                <a:lnTo>
                  <a:pt x="4359" y="2094"/>
                </a:lnTo>
                <a:lnTo>
                  <a:pt x="4364" y="2094"/>
                </a:lnTo>
                <a:lnTo>
                  <a:pt x="4354" y="2089"/>
                </a:lnTo>
                <a:lnTo>
                  <a:pt x="4359" y="2089"/>
                </a:lnTo>
                <a:lnTo>
                  <a:pt x="4364" y="2083"/>
                </a:lnTo>
                <a:lnTo>
                  <a:pt x="4364" y="2078"/>
                </a:lnTo>
                <a:lnTo>
                  <a:pt x="4354" y="2089"/>
                </a:lnTo>
                <a:lnTo>
                  <a:pt x="4349" y="2083"/>
                </a:lnTo>
                <a:lnTo>
                  <a:pt x="4349" y="2078"/>
                </a:lnTo>
                <a:lnTo>
                  <a:pt x="4349" y="2083"/>
                </a:lnTo>
                <a:lnTo>
                  <a:pt x="4343" y="2083"/>
                </a:lnTo>
                <a:lnTo>
                  <a:pt x="4343" y="2089"/>
                </a:lnTo>
                <a:lnTo>
                  <a:pt x="4333" y="2094"/>
                </a:lnTo>
                <a:lnTo>
                  <a:pt x="2276" y="2364"/>
                </a:lnTo>
                <a:lnTo>
                  <a:pt x="4369" y="2115"/>
                </a:lnTo>
                <a:lnTo>
                  <a:pt x="4364" y="2120"/>
                </a:lnTo>
                <a:lnTo>
                  <a:pt x="4354" y="2130"/>
                </a:lnTo>
                <a:lnTo>
                  <a:pt x="4354" y="2135"/>
                </a:lnTo>
                <a:lnTo>
                  <a:pt x="4354" y="2141"/>
                </a:lnTo>
                <a:lnTo>
                  <a:pt x="4338" y="2146"/>
                </a:lnTo>
                <a:lnTo>
                  <a:pt x="4349" y="2146"/>
                </a:lnTo>
                <a:lnTo>
                  <a:pt x="4354" y="2146"/>
                </a:lnTo>
                <a:lnTo>
                  <a:pt x="4354" y="2156"/>
                </a:lnTo>
                <a:lnTo>
                  <a:pt x="4359" y="2167"/>
                </a:lnTo>
                <a:lnTo>
                  <a:pt x="4364" y="2167"/>
                </a:lnTo>
                <a:lnTo>
                  <a:pt x="4364" y="2161"/>
                </a:lnTo>
                <a:lnTo>
                  <a:pt x="4369" y="2172"/>
                </a:lnTo>
                <a:lnTo>
                  <a:pt x="4380" y="2182"/>
                </a:lnTo>
                <a:lnTo>
                  <a:pt x="4385" y="2182"/>
                </a:lnTo>
                <a:lnTo>
                  <a:pt x="4395" y="2172"/>
                </a:lnTo>
                <a:lnTo>
                  <a:pt x="4390" y="2167"/>
                </a:lnTo>
                <a:lnTo>
                  <a:pt x="4385" y="2156"/>
                </a:lnTo>
                <a:lnTo>
                  <a:pt x="4385" y="2151"/>
                </a:lnTo>
                <a:lnTo>
                  <a:pt x="4390" y="2151"/>
                </a:lnTo>
                <a:lnTo>
                  <a:pt x="4395" y="2151"/>
                </a:lnTo>
                <a:lnTo>
                  <a:pt x="4395" y="2141"/>
                </a:lnTo>
                <a:lnTo>
                  <a:pt x="4385" y="2141"/>
                </a:lnTo>
                <a:lnTo>
                  <a:pt x="4390" y="2130"/>
                </a:lnTo>
                <a:lnTo>
                  <a:pt x="4395" y="2130"/>
                </a:lnTo>
                <a:lnTo>
                  <a:pt x="4395" y="2120"/>
                </a:lnTo>
                <a:lnTo>
                  <a:pt x="4375" y="2130"/>
                </a:lnTo>
                <a:lnTo>
                  <a:pt x="4375" y="2120"/>
                </a:lnTo>
                <a:lnTo>
                  <a:pt x="4375" y="2115"/>
                </a:lnTo>
                <a:lnTo>
                  <a:pt x="4369" y="2115"/>
                </a:lnTo>
                <a:lnTo>
                  <a:pt x="2276" y="2364"/>
                </a:lnTo>
                <a:lnTo>
                  <a:pt x="3315" y="899"/>
                </a:lnTo>
                <a:lnTo>
                  <a:pt x="3315" y="878"/>
                </a:lnTo>
                <a:lnTo>
                  <a:pt x="3310" y="857"/>
                </a:lnTo>
                <a:lnTo>
                  <a:pt x="3299" y="852"/>
                </a:lnTo>
                <a:lnTo>
                  <a:pt x="3284" y="842"/>
                </a:lnTo>
                <a:lnTo>
                  <a:pt x="3289" y="857"/>
                </a:lnTo>
                <a:lnTo>
                  <a:pt x="3294" y="889"/>
                </a:lnTo>
                <a:lnTo>
                  <a:pt x="3299" y="899"/>
                </a:lnTo>
                <a:lnTo>
                  <a:pt x="3304" y="904"/>
                </a:lnTo>
                <a:lnTo>
                  <a:pt x="3315" y="904"/>
                </a:lnTo>
                <a:lnTo>
                  <a:pt x="3315" y="899"/>
                </a:lnTo>
                <a:lnTo>
                  <a:pt x="2276" y="2364"/>
                </a:lnTo>
                <a:lnTo>
                  <a:pt x="3200" y="977"/>
                </a:lnTo>
                <a:lnTo>
                  <a:pt x="3206" y="992"/>
                </a:lnTo>
                <a:lnTo>
                  <a:pt x="3211" y="1003"/>
                </a:lnTo>
                <a:lnTo>
                  <a:pt x="3216" y="998"/>
                </a:lnTo>
                <a:lnTo>
                  <a:pt x="3226" y="972"/>
                </a:lnTo>
                <a:lnTo>
                  <a:pt x="3226" y="961"/>
                </a:lnTo>
                <a:lnTo>
                  <a:pt x="3206" y="946"/>
                </a:lnTo>
                <a:lnTo>
                  <a:pt x="3195" y="946"/>
                </a:lnTo>
                <a:lnTo>
                  <a:pt x="3190" y="946"/>
                </a:lnTo>
                <a:lnTo>
                  <a:pt x="3190" y="961"/>
                </a:lnTo>
                <a:lnTo>
                  <a:pt x="3200" y="977"/>
                </a:lnTo>
                <a:lnTo>
                  <a:pt x="2276" y="2364"/>
                </a:lnTo>
                <a:lnTo>
                  <a:pt x="3190" y="847"/>
                </a:lnTo>
                <a:lnTo>
                  <a:pt x="3195" y="857"/>
                </a:lnTo>
                <a:lnTo>
                  <a:pt x="3200" y="857"/>
                </a:lnTo>
                <a:lnTo>
                  <a:pt x="3200" y="852"/>
                </a:lnTo>
                <a:lnTo>
                  <a:pt x="3200" y="837"/>
                </a:lnTo>
                <a:lnTo>
                  <a:pt x="3195" y="831"/>
                </a:lnTo>
                <a:lnTo>
                  <a:pt x="3190" y="837"/>
                </a:lnTo>
                <a:lnTo>
                  <a:pt x="3185" y="842"/>
                </a:lnTo>
                <a:lnTo>
                  <a:pt x="3190" y="847"/>
                </a:lnTo>
                <a:lnTo>
                  <a:pt x="2276" y="2364"/>
                </a:lnTo>
                <a:lnTo>
                  <a:pt x="4369" y="2244"/>
                </a:lnTo>
                <a:lnTo>
                  <a:pt x="4364" y="2239"/>
                </a:lnTo>
                <a:lnTo>
                  <a:pt x="4359" y="2244"/>
                </a:lnTo>
                <a:lnTo>
                  <a:pt x="4354" y="2276"/>
                </a:lnTo>
                <a:lnTo>
                  <a:pt x="4349" y="2354"/>
                </a:lnTo>
                <a:lnTo>
                  <a:pt x="4349" y="2359"/>
                </a:lnTo>
                <a:lnTo>
                  <a:pt x="4354" y="2359"/>
                </a:lnTo>
                <a:lnTo>
                  <a:pt x="4369" y="2338"/>
                </a:lnTo>
                <a:lnTo>
                  <a:pt x="4375" y="2333"/>
                </a:lnTo>
                <a:lnTo>
                  <a:pt x="4375" y="2328"/>
                </a:lnTo>
                <a:lnTo>
                  <a:pt x="4369" y="2322"/>
                </a:lnTo>
                <a:lnTo>
                  <a:pt x="4369" y="2307"/>
                </a:lnTo>
                <a:lnTo>
                  <a:pt x="4369" y="2276"/>
                </a:lnTo>
                <a:lnTo>
                  <a:pt x="4369" y="2244"/>
                </a:lnTo>
                <a:lnTo>
                  <a:pt x="2276" y="2364"/>
                </a:lnTo>
                <a:lnTo>
                  <a:pt x="4385" y="1824"/>
                </a:lnTo>
                <a:lnTo>
                  <a:pt x="4380" y="1813"/>
                </a:lnTo>
                <a:lnTo>
                  <a:pt x="4380" y="1818"/>
                </a:lnTo>
                <a:lnTo>
                  <a:pt x="4369" y="1824"/>
                </a:lnTo>
                <a:lnTo>
                  <a:pt x="4369" y="1834"/>
                </a:lnTo>
                <a:lnTo>
                  <a:pt x="4375" y="1839"/>
                </a:lnTo>
                <a:lnTo>
                  <a:pt x="4390" y="1855"/>
                </a:lnTo>
                <a:lnTo>
                  <a:pt x="4395" y="1855"/>
                </a:lnTo>
                <a:lnTo>
                  <a:pt x="4395" y="1850"/>
                </a:lnTo>
                <a:lnTo>
                  <a:pt x="4380" y="1834"/>
                </a:lnTo>
                <a:lnTo>
                  <a:pt x="4375" y="1829"/>
                </a:lnTo>
                <a:lnTo>
                  <a:pt x="4380" y="1829"/>
                </a:lnTo>
                <a:lnTo>
                  <a:pt x="4385" y="1824"/>
                </a:lnTo>
                <a:lnTo>
                  <a:pt x="2276" y="2364"/>
                </a:lnTo>
                <a:lnTo>
                  <a:pt x="4380" y="385"/>
                </a:lnTo>
                <a:lnTo>
                  <a:pt x="4375" y="395"/>
                </a:lnTo>
                <a:lnTo>
                  <a:pt x="4380" y="405"/>
                </a:lnTo>
                <a:lnTo>
                  <a:pt x="4395" y="411"/>
                </a:lnTo>
                <a:lnTo>
                  <a:pt x="4395" y="353"/>
                </a:lnTo>
                <a:lnTo>
                  <a:pt x="4385" y="369"/>
                </a:lnTo>
                <a:lnTo>
                  <a:pt x="4380" y="385"/>
                </a:lnTo>
                <a:lnTo>
                  <a:pt x="2276" y="2364"/>
                </a:lnTo>
                <a:lnTo>
                  <a:pt x="4395" y="1434"/>
                </a:lnTo>
                <a:lnTo>
                  <a:pt x="4395" y="1424"/>
                </a:lnTo>
                <a:lnTo>
                  <a:pt x="4390" y="1424"/>
                </a:lnTo>
                <a:lnTo>
                  <a:pt x="4395" y="1434"/>
                </a:lnTo>
                <a:lnTo>
                  <a:pt x="2276" y="2364"/>
                </a:lnTo>
                <a:lnTo>
                  <a:pt x="3206" y="868"/>
                </a:lnTo>
                <a:lnTo>
                  <a:pt x="3216" y="868"/>
                </a:lnTo>
                <a:lnTo>
                  <a:pt x="3221" y="868"/>
                </a:lnTo>
                <a:lnTo>
                  <a:pt x="3216" y="863"/>
                </a:lnTo>
                <a:lnTo>
                  <a:pt x="3211" y="863"/>
                </a:lnTo>
                <a:lnTo>
                  <a:pt x="3221" y="857"/>
                </a:lnTo>
                <a:lnTo>
                  <a:pt x="3226" y="857"/>
                </a:lnTo>
                <a:lnTo>
                  <a:pt x="3221" y="852"/>
                </a:lnTo>
                <a:lnTo>
                  <a:pt x="3216" y="852"/>
                </a:lnTo>
                <a:lnTo>
                  <a:pt x="3216" y="847"/>
                </a:lnTo>
                <a:lnTo>
                  <a:pt x="3211" y="847"/>
                </a:lnTo>
                <a:lnTo>
                  <a:pt x="3211" y="852"/>
                </a:lnTo>
                <a:lnTo>
                  <a:pt x="3211" y="857"/>
                </a:lnTo>
                <a:lnTo>
                  <a:pt x="3206" y="863"/>
                </a:lnTo>
                <a:lnTo>
                  <a:pt x="3206" y="868"/>
                </a:lnTo>
                <a:lnTo>
                  <a:pt x="2276" y="2364"/>
                </a:lnTo>
                <a:lnTo>
                  <a:pt x="4375" y="1107"/>
                </a:lnTo>
                <a:lnTo>
                  <a:pt x="4380" y="1117"/>
                </a:lnTo>
                <a:lnTo>
                  <a:pt x="4390" y="1133"/>
                </a:lnTo>
                <a:lnTo>
                  <a:pt x="4390" y="1153"/>
                </a:lnTo>
                <a:lnTo>
                  <a:pt x="4375" y="1153"/>
                </a:lnTo>
                <a:lnTo>
                  <a:pt x="4369" y="1159"/>
                </a:lnTo>
                <a:lnTo>
                  <a:pt x="4375" y="1179"/>
                </a:lnTo>
                <a:lnTo>
                  <a:pt x="4380" y="1190"/>
                </a:lnTo>
                <a:lnTo>
                  <a:pt x="4395" y="1190"/>
                </a:lnTo>
                <a:lnTo>
                  <a:pt x="4395" y="1081"/>
                </a:lnTo>
                <a:lnTo>
                  <a:pt x="4375" y="1091"/>
                </a:lnTo>
                <a:lnTo>
                  <a:pt x="4369" y="1096"/>
                </a:lnTo>
                <a:lnTo>
                  <a:pt x="4375" y="1107"/>
                </a:lnTo>
                <a:lnTo>
                  <a:pt x="2276" y="2364"/>
                </a:lnTo>
                <a:lnTo>
                  <a:pt x="4390" y="2276"/>
                </a:lnTo>
                <a:lnTo>
                  <a:pt x="4395" y="2276"/>
                </a:lnTo>
                <a:lnTo>
                  <a:pt x="4395" y="2250"/>
                </a:lnTo>
                <a:lnTo>
                  <a:pt x="4385" y="2255"/>
                </a:lnTo>
                <a:lnTo>
                  <a:pt x="4380" y="2265"/>
                </a:lnTo>
                <a:lnTo>
                  <a:pt x="4385" y="2276"/>
                </a:lnTo>
                <a:lnTo>
                  <a:pt x="4385" y="2281"/>
                </a:lnTo>
                <a:lnTo>
                  <a:pt x="4390" y="2276"/>
                </a:lnTo>
                <a:lnTo>
                  <a:pt x="2276" y="2364"/>
                </a:lnTo>
                <a:lnTo>
                  <a:pt x="4177" y="1086"/>
                </a:lnTo>
                <a:lnTo>
                  <a:pt x="4177" y="1107"/>
                </a:lnTo>
                <a:lnTo>
                  <a:pt x="4182" y="1091"/>
                </a:lnTo>
                <a:lnTo>
                  <a:pt x="4177" y="1086"/>
                </a:lnTo>
                <a:lnTo>
                  <a:pt x="2276" y="2364"/>
                </a:lnTo>
                <a:lnTo>
                  <a:pt x="4240" y="972"/>
                </a:lnTo>
                <a:lnTo>
                  <a:pt x="4229" y="966"/>
                </a:lnTo>
                <a:lnTo>
                  <a:pt x="4229" y="972"/>
                </a:lnTo>
                <a:lnTo>
                  <a:pt x="4234" y="982"/>
                </a:lnTo>
                <a:lnTo>
                  <a:pt x="4234" y="987"/>
                </a:lnTo>
                <a:lnTo>
                  <a:pt x="4240" y="998"/>
                </a:lnTo>
                <a:lnTo>
                  <a:pt x="4240" y="1008"/>
                </a:lnTo>
                <a:lnTo>
                  <a:pt x="4240" y="1013"/>
                </a:lnTo>
                <a:lnTo>
                  <a:pt x="4240" y="1018"/>
                </a:lnTo>
                <a:lnTo>
                  <a:pt x="4240" y="1013"/>
                </a:lnTo>
                <a:lnTo>
                  <a:pt x="4240" y="972"/>
                </a:lnTo>
                <a:lnTo>
                  <a:pt x="2276" y="2364"/>
                </a:lnTo>
                <a:lnTo>
                  <a:pt x="4224" y="998"/>
                </a:lnTo>
                <a:lnTo>
                  <a:pt x="4219" y="1013"/>
                </a:lnTo>
                <a:lnTo>
                  <a:pt x="4214" y="1070"/>
                </a:lnTo>
                <a:lnTo>
                  <a:pt x="4214" y="1086"/>
                </a:lnTo>
                <a:lnTo>
                  <a:pt x="4219" y="1086"/>
                </a:lnTo>
                <a:lnTo>
                  <a:pt x="4224" y="998"/>
                </a:lnTo>
                <a:lnTo>
                  <a:pt x="2276" y="2364"/>
                </a:lnTo>
                <a:lnTo>
                  <a:pt x="4234" y="1065"/>
                </a:lnTo>
                <a:lnTo>
                  <a:pt x="4240" y="1055"/>
                </a:lnTo>
                <a:lnTo>
                  <a:pt x="4234" y="1024"/>
                </a:lnTo>
                <a:lnTo>
                  <a:pt x="4234" y="1018"/>
                </a:lnTo>
                <a:lnTo>
                  <a:pt x="4229" y="1039"/>
                </a:lnTo>
                <a:lnTo>
                  <a:pt x="4219" y="1070"/>
                </a:lnTo>
                <a:lnTo>
                  <a:pt x="4219" y="1086"/>
                </a:lnTo>
                <a:lnTo>
                  <a:pt x="4229" y="1081"/>
                </a:lnTo>
                <a:lnTo>
                  <a:pt x="4229" y="1091"/>
                </a:lnTo>
                <a:lnTo>
                  <a:pt x="4229" y="1102"/>
                </a:lnTo>
                <a:lnTo>
                  <a:pt x="4229" y="1096"/>
                </a:lnTo>
                <a:lnTo>
                  <a:pt x="4234" y="1065"/>
                </a:lnTo>
                <a:lnTo>
                  <a:pt x="2276" y="2364"/>
                </a:lnTo>
                <a:lnTo>
                  <a:pt x="4156" y="1003"/>
                </a:lnTo>
                <a:lnTo>
                  <a:pt x="4162" y="1013"/>
                </a:lnTo>
                <a:lnTo>
                  <a:pt x="4162" y="1003"/>
                </a:lnTo>
                <a:lnTo>
                  <a:pt x="4162" y="998"/>
                </a:lnTo>
                <a:lnTo>
                  <a:pt x="4156" y="1003"/>
                </a:lnTo>
                <a:lnTo>
                  <a:pt x="2276" y="2364"/>
                </a:lnTo>
                <a:lnTo>
                  <a:pt x="4203" y="1138"/>
                </a:lnTo>
                <a:lnTo>
                  <a:pt x="4214" y="1190"/>
                </a:lnTo>
                <a:lnTo>
                  <a:pt x="4214" y="1185"/>
                </a:lnTo>
                <a:lnTo>
                  <a:pt x="4203" y="1122"/>
                </a:lnTo>
                <a:lnTo>
                  <a:pt x="4203" y="1138"/>
                </a:lnTo>
                <a:lnTo>
                  <a:pt x="2276" y="2364"/>
                </a:lnTo>
                <a:lnTo>
                  <a:pt x="4167" y="1159"/>
                </a:lnTo>
                <a:lnTo>
                  <a:pt x="4156" y="1050"/>
                </a:lnTo>
                <a:lnTo>
                  <a:pt x="4162" y="1143"/>
                </a:lnTo>
                <a:lnTo>
                  <a:pt x="4167" y="1159"/>
                </a:lnTo>
                <a:lnTo>
                  <a:pt x="2276" y="2364"/>
                </a:lnTo>
                <a:lnTo>
                  <a:pt x="4110" y="909"/>
                </a:lnTo>
                <a:lnTo>
                  <a:pt x="4110" y="894"/>
                </a:lnTo>
                <a:lnTo>
                  <a:pt x="4104" y="904"/>
                </a:lnTo>
                <a:lnTo>
                  <a:pt x="4110" y="909"/>
                </a:lnTo>
                <a:lnTo>
                  <a:pt x="2276" y="2364"/>
                </a:lnTo>
                <a:lnTo>
                  <a:pt x="4146" y="961"/>
                </a:lnTo>
                <a:lnTo>
                  <a:pt x="4146" y="972"/>
                </a:lnTo>
                <a:lnTo>
                  <a:pt x="4151" y="951"/>
                </a:lnTo>
                <a:lnTo>
                  <a:pt x="4146" y="940"/>
                </a:lnTo>
                <a:lnTo>
                  <a:pt x="4141" y="935"/>
                </a:lnTo>
                <a:lnTo>
                  <a:pt x="4141" y="956"/>
                </a:lnTo>
                <a:lnTo>
                  <a:pt x="4146" y="982"/>
                </a:lnTo>
                <a:lnTo>
                  <a:pt x="4146" y="977"/>
                </a:lnTo>
                <a:lnTo>
                  <a:pt x="4146" y="972"/>
                </a:lnTo>
                <a:lnTo>
                  <a:pt x="4146" y="961"/>
                </a:lnTo>
                <a:lnTo>
                  <a:pt x="2276" y="2364"/>
                </a:lnTo>
                <a:lnTo>
                  <a:pt x="3741" y="63"/>
                </a:lnTo>
                <a:lnTo>
                  <a:pt x="3736" y="68"/>
                </a:lnTo>
                <a:lnTo>
                  <a:pt x="3741" y="68"/>
                </a:lnTo>
                <a:lnTo>
                  <a:pt x="3741" y="63"/>
                </a:lnTo>
                <a:lnTo>
                  <a:pt x="2276" y="2364"/>
                </a:lnTo>
                <a:lnTo>
                  <a:pt x="3730" y="31"/>
                </a:lnTo>
                <a:lnTo>
                  <a:pt x="3730" y="37"/>
                </a:lnTo>
                <a:lnTo>
                  <a:pt x="3736" y="42"/>
                </a:lnTo>
                <a:lnTo>
                  <a:pt x="3736" y="37"/>
                </a:lnTo>
                <a:lnTo>
                  <a:pt x="3741" y="37"/>
                </a:lnTo>
                <a:lnTo>
                  <a:pt x="3746" y="31"/>
                </a:lnTo>
                <a:lnTo>
                  <a:pt x="3746" y="26"/>
                </a:lnTo>
                <a:lnTo>
                  <a:pt x="3746" y="21"/>
                </a:lnTo>
                <a:lnTo>
                  <a:pt x="3746" y="16"/>
                </a:lnTo>
                <a:lnTo>
                  <a:pt x="3741" y="16"/>
                </a:lnTo>
                <a:lnTo>
                  <a:pt x="3736" y="16"/>
                </a:lnTo>
                <a:lnTo>
                  <a:pt x="3736" y="21"/>
                </a:lnTo>
                <a:lnTo>
                  <a:pt x="3730" y="21"/>
                </a:lnTo>
                <a:lnTo>
                  <a:pt x="3730" y="26"/>
                </a:lnTo>
                <a:lnTo>
                  <a:pt x="3730" y="31"/>
                </a:lnTo>
                <a:lnTo>
                  <a:pt x="2276" y="2364"/>
                </a:lnTo>
                <a:lnTo>
                  <a:pt x="3777" y="37"/>
                </a:lnTo>
                <a:lnTo>
                  <a:pt x="3777" y="42"/>
                </a:lnTo>
                <a:lnTo>
                  <a:pt x="3782" y="42"/>
                </a:lnTo>
                <a:lnTo>
                  <a:pt x="3782" y="37"/>
                </a:lnTo>
                <a:lnTo>
                  <a:pt x="3777" y="37"/>
                </a:lnTo>
                <a:lnTo>
                  <a:pt x="2276" y="2364"/>
                </a:lnTo>
                <a:lnTo>
                  <a:pt x="4037" y="265"/>
                </a:lnTo>
                <a:lnTo>
                  <a:pt x="4037" y="270"/>
                </a:lnTo>
                <a:lnTo>
                  <a:pt x="4042" y="270"/>
                </a:lnTo>
                <a:lnTo>
                  <a:pt x="4042" y="265"/>
                </a:lnTo>
                <a:lnTo>
                  <a:pt x="4037" y="265"/>
                </a:lnTo>
                <a:lnTo>
                  <a:pt x="2276" y="2364"/>
                </a:lnTo>
                <a:lnTo>
                  <a:pt x="4307" y="961"/>
                </a:lnTo>
                <a:lnTo>
                  <a:pt x="4281" y="1102"/>
                </a:lnTo>
                <a:lnTo>
                  <a:pt x="4271" y="1081"/>
                </a:lnTo>
                <a:lnTo>
                  <a:pt x="4271" y="1091"/>
                </a:lnTo>
                <a:lnTo>
                  <a:pt x="4271" y="1096"/>
                </a:lnTo>
                <a:lnTo>
                  <a:pt x="4271" y="1091"/>
                </a:lnTo>
                <a:lnTo>
                  <a:pt x="4266" y="1086"/>
                </a:lnTo>
                <a:lnTo>
                  <a:pt x="4271" y="1133"/>
                </a:lnTo>
                <a:lnTo>
                  <a:pt x="4271" y="1148"/>
                </a:lnTo>
                <a:lnTo>
                  <a:pt x="4276" y="1143"/>
                </a:lnTo>
                <a:lnTo>
                  <a:pt x="4276" y="1133"/>
                </a:lnTo>
                <a:lnTo>
                  <a:pt x="4281" y="1164"/>
                </a:lnTo>
                <a:lnTo>
                  <a:pt x="4286" y="1190"/>
                </a:lnTo>
                <a:lnTo>
                  <a:pt x="4286" y="1247"/>
                </a:lnTo>
                <a:lnTo>
                  <a:pt x="4286" y="1263"/>
                </a:lnTo>
                <a:lnTo>
                  <a:pt x="4292" y="1257"/>
                </a:lnTo>
                <a:lnTo>
                  <a:pt x="4292" y="1268"/>
                </a:lnTo>
                <a:lnTo>
                  <a:pt x="4292" y="1257"/>
                </a:lnTo>
                <a:lnTo>
                  <a:pt x="4292" y="1237"/>
                </a:lnTo>
                <a:lnTo>
                  <a:pt x="4302" y="1273"/>
                </a:lnTo>
                <a:lnTo>
                  <a:pt x="4307" y="1263"/>
                </a:lnTo>
                <a:lnTo>
                  <a:pt x="4312" y="1242"/>
                </a:lnTo>
                <a:lnTo>
                  <a:pt x="4312" y="1200"/>
                </a:lnTo>
                <a:lnTo>
                  <a:pt x="4302" y="1148"/>
                </a:lnTo>
                <a:lnTo>
                  <a:pt x="4297" y="1122"/>
                </a:lnTo>
                <a:lnTo>
                  <a:pt x="4281" y="1102"/>
                </a:lnTo>
                <a:lnTo>
                  <a:pt x="4312" y="956"/>
                </a:lnTo>
                <a:lnTo>
                  <a:pt x="4307" y="961"/>
                </a:lnTo>
                <a:lnTo>
                  <a:pt x="2276" y="2364"/>
                </a:lnTo>
                <a:lnTo>
                  <a:pt x="4276" y="1034"/>
                </a:lnTo>
                <a:lnTo>
                  <a:pt x="4276" y="1013"/>
                </a:lnTo>
                <a:lnTo>
                  <a:pt x="4271" y="998"/>
                </a:lnTo>
                <a:lnTo>
                  <a:pt x="4255" y="982"/>
                </a:lnTo>
                <a:lnTo>
                  <a:pt x="4240" y="972"/>
                </a:lnTo>
                <a:lnTo>
                  <a:pt x="4245" y="987"/>
                </a:lnTo>
                <a:lnTo>
                  <a:pt x="4245" y="1003"/>
                </a:lnTo>
                <a:lnTo>
                  <a:pt x="4245" y="998"/>
                </a:lnTo>
                <a:lnTo>
                  <a:pt x="4250" y="982"/>
                </a:lnTo>
                <a:lnTo>
                  <a:pt x="4250" y="998"/>
                </a:lnTo>
                <a:lnTo>
                  <a:pt x="4250" y="1024"/>
                </a:lnTo>
                <a:lnTo>
                  <a:pt x="4245" y="1050"/>
                </a:lnTo>
                <a:lnTo>
                  <a:pt x="4250" y="1060"/>
                </a:lnTo>
                <a:lnTo>
                  <a:pt x="4255" y="1055"/>
                </a:lnTo>
                <a:lnTo>
                  <a:pt x="4255" y="1086"/>
                </a:lnTo>
                <a:lnTo>
                  <a:pt x="4260" y="1122"/>
                </a:lnTo>
                <a:lnTo>
                  <a:pt x="4260" y="1128"/>
                </a:lnTo>
                <a:lnTo>
                  <a:pt x="4260" y="1122"/>
                </a:lnTo>
                <a:lnTo>
                  <a:pt x="4260" y="1107"/>
                </a:lnTo>
                <a:lnTo>
                  <a:pt x="4260" y="1060"/>
                </a:lnTo>
                <a:lnTo>
                  <a:pt x="4260" y="1050"/>
                </a:lnTo>
                <a:lnTo>
                  <a:pt x="4266" y="1070"/>
                </a:lnTo>
                <a:lnTo>
                  <a:pt x="4276" y="1034"/>
                </a:lnTo>
                <a:lnTo>
                  <a:pt x="2276" y="2364"/>
                </a:lnTo>
                <a:lnTo>
                  <a:pt x="4307" y="1361"/>
                </a:lnTo>
                <a:lnTo>
                  <a:pt x="4307" y="1382"/>
                </a:lnTo>
                <a:lnTo>
                  <a:pt x="4307" y="1372"/>
                </a:lnTo>
                <a:lnTo>
                  <a:pt x="4307" y="1361"/>
                </a:lnTo>
                <a:lnTo>
                  <a:pt x="2276" y="2364"/>
                </a:lnTo>
                <a:lnTo>
                  <a:pt x="4286" y="1263"/>
                </a:lnTo>
                <a:lnTo>
                  <a:pt x="4281" y="1190"/>
                </a:lnTo>
                <a:lnTo>
                  <a:pt x="4286" y="1252"/>
                </a:lnTo>
                <a:lnTo>
                  <a:pt x="4286" y="1263"/>
                </a:lnTo>
                <a:lnTo>
                  <a:pt x="2276" y="2364"/>
                </a:lnTo>
                <a:lnTo>
                  <a:pt x="31" y="1434"/>
                </a:lnTo>
                <a:lnTo>
                  <a:pt x="37" y="1434"/>
                </a:lnTo>
                <a:lnTo>
                  <a:pt x="37" y="1429"/>
                </a:lnTo>
                <a:lnTo>
                  <a:pt x="31" y="1434"/>
                </a:lnTo>
                <a:lnTo>
                  <a:pt x="2276" y="2364"/>
                </a:lnTo>
                <a:lnTo>
                  <a:pt x="16" y="1418"/>
                </a:lnTo>
                <a:lnTo>
                  <a:pt x="16" y="1413"/>
                </a:lnTo>
                <a:lnTo>
                  <a:pt x="0" y="1418"/>
                </a:lnTo>
                <a:lnTo>
                  <a:pt x="0" y="1429"/>
                </a:lnTo>
                <a:lnTo>
                  <a:pt x="11" y="1424"/>
                </a:lnTo>
                <a:lnTo>
                  <a:pt x="16" y="1418"/>
                </a:lnTo>
                <a:lnTo>
                  <a:pt x="2276" y="2364"/>
                </a:lnTo>
                <a:lnTo>
                  <a:pt x="11" y="1424"/>
                </a:lnTo>
                <a:lnTo>
                  <a:pt x="16" y="1424"/>
                </a:lnTo>
                <a:lnTo>
                  <a:pt x="21" y="1418"/>
                </a:lnTo>
                <a:lnTo>
                  <a:pt x="11" y="1424"/>
                </a:lnTo>
                <a:lnTo>
                  <a:pt x="2276" y="2364"/>
                </a:lnTo>
                <a:lnTo>
                  <a:pt x="11" y="1424"/>
                </a:lnTo>
                <a:lnTo>
                  <a:pt x="16" y="1418"/>
                </a:lnTo>
                <a:lnTo>
                  <a:pt x="16" y="1424"/>
                </a:lnTo>
                <a:lnTo>
                  <a:pt x="11" y="1424"/>
                </a:lnTo>
                <a:lnTo>
                  <a:pt x="2276" y="2364"/>
                </a:lnTo>
                <a:lnTo>
                  <a:pt x="63" y="1450"/>
                </a:lnTo>
                <a:lnTo>
                  <a:pt x="52" y="1455"/>
                </a:lnTo>
                <a:lnTo>
                  <a:pt x="57" y="1455"/>
                </a:lnTo>
                <a:lnTo>
                  <a:pt x="63" y="1450"/>
                </a:lnTo>
                <a:lnTo>
                  <a:pt x="2276" y="2364"/>
                </a:lnTo>
                <a:lnTo>
                  <a:pt x="42" y="1434"/>
                </a:lnTo>
                <a:lnTo>
                  <a:pt x="52" y="1429"/>
                </a:lnTo>
                <a:lnTo>
                  <a:pt x="57" y="1429"/>
                </a:lnTo>
                <a:lnTo>
                  <a:pt x="52" y="1429"/>
                </a:lnTo>
                <a:lnTo>
                  <a:pt x="42" y="1434"/>
                </a:lnTo>
                <a:lnTo>
                  <a:pt x="2276" y="2364"/>
                </a:lnTo>
                <a:lnTo>
                  <a:pt x="135" y="1476"/>
                </a:lnTo>
                <a:lnTo>
                  <a:pt x="125" y="1481"/>
                </a:lnTo>
                <a:lnTo>
                  <a:pt x="130" y="1481"/>
                </a:lnTo>
                <a:lnTo>
                  <a:pt x="135" y="1476"/>
                </a:lnTo>
                <a:lnTo>
                  <a:pt x="2276" y="2364"/>
                </a:lnTo>
                <a:lnTo>
                  <a:pt x="0" y="1450"/>
                </a:lnTo>
                <a:lnTo>
                  <a:pt x="5" y="1444"/>
                </a:lnTo>
                <a:lnTo>
                  <a:pt x="16" y="1444"/>
                </a:lnTo>
                <a:lnTo>
                  <a:pt x="16" y="1439"/>
                </a:lnTo>
                <a:lnTo>
                  <a:pt x="0" y="1450"/>
                </a:lnTo>
                <a:lnTo>
                  <a:pt x="2276" y="2364"/>
                </a:lnTo>
                <a:lnTo>
                  <a:pt x="42" y="1408"/>
                </a:lnTo>
                <a:lnTo>
                  <a:pt x="47" y="1403"/>
                </a:lnTo>
                <a:lnTo>
                  <a:pt x="42" y="1403"/>
                </a:lnTo>
                <a:lnTo>
                  <a:pt x="42" y="1408"/>
                </a:lnTo>
                <a:lnTo>
                  <a:pt x="2276" y="2364"/>
                </a:lnTo>
                <a:lnTo>
                  <a:pt x="229" y="1330"/>
                </a:lnTo>
                <a:lnTo>
                  <a:pt x="229" y="1325"/>
                </a:lnTo>
                <a:lnTo>
                  <a:pt x="224" y="1325"/>
                </a:lnTo>
                <a:lnTo>
                  <a:pt x="218" y="1330"/>
                </a:lnTo>
                <a:lnTo>
                  <a:pt x="213" y="1335"/>
                </a:lnTo>
                <a:lnTo>
                  <a:pt x="218" y="1335"/>
                </a:lnTo>
                <a:lnTo>
                  <a:pt x="213" y="1335"/>
                </a:lnTo>
                <a:lnTo>
                  <a:pt x="218" y="1335"/>
                </a:lnTo>
                <a:lnTo>
                  <a:pt x="224" y="1335"/>
                </a:lnTo>
                <a:lnTo>
                  <a:pt x="229" y="1330"/>
                </a:lnTo>
                <a:lnTo>
                  <a:pt x="2276" y="2364"/>
                </a:lnTo>
                <a:lnTo>
                  <a:pt x="156" y="1387"/>
                </a:lnTo>
                <a:lnTo>
                  <a:pt x="161" y="1387"/>
                </a:lnTo>
                <a:lnTo>
                  <a:pt x="161" y="1382"/>
                </a:lnTo>
                <a:lnTo>
                  <a:pt x="166" y="1377"/>
                </a:lnTo>
                <a:lnTo>
                  <a:pt x="161" y="1377"/>
                </a:lnTo>
                <a:lnTo>
                  <a:pt x="156" y="1377"/>
                </a:lnTo>
                <a:lnTo>
                  <a:pt x="151" y="1377"/>
                </a:lnTo>
                <a:lnTo>
                  <a:pt x="151" y="1382"/>
                </a:lnTo>
                <a:lnTo>
                  <a:pt x="146" y="1382"/>
                </a:lnTo>
                <a:lnTo>
                  <a:pt x="146" y="1387"/>
                </a:lnTo>
                <a:lnTo>
                  <a:pt x="146" y="1392"/>
                </a:lnTo>
                <a:lnTo>
                  <a:pt x="146" y="1387"/>
                </a:lnTo>
                <a:lnTo>
                  <a:pt x="146" y="1392"/>
                </a:lnTo>
                <a:lnTo>
                  <a:pt x="151" y="1392"/>
                </a:lnTo>
                <a:lnTo>
                  <a:pt x="151" y="1387"/>
                </a:lnTo>
                <a:lnTo>
                  <a:pt x="151" y="1392"/>
                </a:lnTo>
                <a:lnTo>
                  <a:pt x="151" y="1387"/>
                </a:lnTo>
                <a:lnTo>
                  <a:pt x="156" y="1387"/>
                </a:lnTo>
                <a:lnTo>
                  <a:pt x="2276" y="2364"/>
                </a:lnTo>
                <a:lnTo>
                  <a:pt x="172" y="1398"/>
                </a:lnTo>
                <a:lnTo>
                  <a:pt x="166" y="1403"/>
                </a:lnTo>
                <a:lnTo>
                  <a:pt x="156" y="1408"/>
                </a:lnTo>
                <a:lnTo>
                  <a:pt x="161" y="1408"/>
                </a:lnTo>
                <a:lnTo>
                  <a:pt x="161" y="1413"/>
                </a:lnTo>
                <a:lnTo>
                  <a:pt x="166" y="1408"/>
                </a:lnTo>
                <a:lnTo>
                  <a:pt x="161" y="1408"/>
                </a:lnTo>
                <a:lnTo>
                  <a:pt x="172" y="1403"/>
                </a:lnTo>
                <a:lnTo>
                  <a:pt x="172" y="1398"/>
                </a:lnTo>
                <a:lnTo>
                  <a:pt x="2276" y="2364"/>
                </a:lnTo>
                <a:lnTo>
                  <a:pt x="146" y="1341"/>
                </a:lnTo>
                <a:lnTo>
                  <a:pt x="151" y="1341"/>
                </a:lnTo>
                <a:lnTo>
                  <a:pt x="151" y="1335"/>
                </a:lnTo>
                <a:lnTo>
                  <a:pt x="156" y="1335"/>
                </a:lnTo>
                <a:lnTo>
                  <a:pt x="151" y="1335"/>
                </a:lnTo>
                <a:lnTo>
                  <a:pt x="146" y="1335"/>
                </a:lnTo>
                <a:lnTo>
                  <a:pt x="146" y="1341"/>
                </a:lnTo>
                <a:lnTo>
                  <a:pt x="2276" y="2364"/>
                </a:lnTo>
                <a:lnTo>
                  <a:pt x="94" y="1429"/>
                </a:lnTo>
                <a:lnTo>
                  <a:pt x="99" y="1429"/>
                </a:lnTo>
                <a:lnTo>
                  <a:pt x="99" y="1424"/>
                </a:lnTo>
                <a:lnTo>
                  <a:pt x="99" y="1418"/>
                </a:lnTo>
                <a:lnTo>
                  <a:pt x="89" y="1424"/>
                </a:lnTo>
                <a:lnTo>
                  <a:pt x="89" y="1429"/>
                </a:lnTo>
                <a:lnTo>
                  <a:pt x="83" y="1429"/>
                </a:lnTo>
                <a:lnTo>
                  <a:pt x="89" y="1429"/>
                </a:lnTo>
                <a:lnTo>
                  <a:pt x="94" y="1429"/>
                </a:lnTo>
                <a:lnTo>
                  <a:pt x="2276" y="2364"/>
                </a:lnTo>
                <a:lnTo>
                  <a:pt x="125" y="1418"/>
                </a:lnTo>
                <a:lnTo>
                  <a:pt x="114" y="1429"/>
                </a:lnTo>
                <a:lnTo>
                  <a:pt x="114" y="1424"/>
                </a:lnTo>
                <a:lnTo>
                  <a:pt x="114" y="1429"/>
                </a:lnTo>
                <a:lnTo>
                  <a:pt x="99" y="1429"/>
                </a:lnTo>
                <a:lnTo>
                  <a:pt x="99" y="1434"/>
                </a:lnTo>
                <a:lnTo>
                  <a:pt x="94" y="1434"/>
                </a:lnTo>
                <a:lnTo>
                  <a:pt x="99" y="1434"/>
                </a:lnTo>
                <a:lnTo>
                  <a:pt x="94" y="1439"/>
                </a:lnTo>
                <a:lnTo>
                  <a:pt x="99" y="1439"/>
                </a:lnTo>
                <a:lnTo>
                  <a:pt x="109" y="1434"/>
                </a:lnTo>
                <a:lnTo>
                  <a:pt x="114" y="1429"/>
                </a:lnTo>
                <a:lnTo>
                  <a:pt x="125" y="1424"/>
                </a:lnTo>
                <a:lnTo>
                  <a:pt x="125" y="1418"/>
                </a:lnTo>
                <a:lnTo>
                  <a:pt x="2276" y="2364"/>
                </a:lnTo>
                <a:lnTo>
                  <a:pt x="166" y="1341"/>
                </a:lnTo>
                <a:lnTo>
                  <a:pt x="166" y="1335"/>
                </a:lnTo>
                <a:lnTo>
                  <a:pt x="161" y="1335"/>
                </a:lnTo>
                <a:lnTo>
                  <a:pt x="156" y="1335"/>
                </a:lnTo>
                <a:lnTo>
                  <a:pt x="156" y="1341"/>
                </a:lnTo>
                <a:lnTo>
                  <a:pt x="151" y="1341"/>
                </a:lnTo>
                <a:lnTo>
                  <a:pt x="156" y="1346"/>
                </a:lnTo>
                <a:lnTo>
                  <a:pt x="161" y="1346"/>
                </a:lnTo>
                <a:lnTo>
                  <a:pt x="166" y="1341"/>
                </a:lnTo>
                <a:lnTo>
                  <a:pt x="2276" y="2364"/>
                </a:lnTo>
                <a:lnTo>
                  <a:pt x="114" y="1387"/>
                </a:lnTo>
                <a:lnTo>
                  <a:pt x="120" y="1387"/>
                </a:lnTo>
                <a:lnTo>
                  <a:pt x="125" y="1387"/>
                </a:lnTo>
                <a:lnTo>
                  <a:pt x="130" y="1382"/>
                </a:lnTo>
                <a:lnTo>
                  <a:pt x="135" y="1377"/>
                </a:lnTo>
                <a:lnTo>
                  <a:pt x="125" y="1377"/>
                </a:lnTo>
                <a:lnTo>
                  <a:pt x="120" y="1382"/>
                </a:lnTo>
                <a:lnTo>
                  <a:pt x="114" y="1382"/>
                </a:lnTo>
                <a:lnTo>
                  <a:pt x="114" y="1387"/>
                </a:lnTo>
                <a:lnTo>
                  <a:pt x="2276" y="2364"/>
                </a:lnTo>
                <a:lnTo>
                  <a:pt x="3076" y="2359"/>
                </a:lnTo>
                <a:lnTo>
                  <a:pt x="3081" y="2338"/>
                </a:lnTo>
                <a:lnTo>
                  <a:pt x="3081" y="2328"/>
                </a:lnTo>
                <a:lnTo>
                  <a:pt x="3071" y="2317"/>
                </a:lnTo>
                <a:lnTo>
                  <a:pt x="3065" y="2317"/>
                </a:lnTo>
                <a:lnTo>
                  <a:pt x="3065" y="2343"/>
                </a:lnTo>
                <a:lnTo>
                  <a:pt x="3071" y="2359"/>
                </a:lnTo>
                <a:lnTo>
                  <a:pt x="3076" y="2359"/>
                </a:lnTo>
                <a:lnTo>
                  <a:pt x="2276" y="2364"/>
                </a:lnTo>
                <a:lnTo>
                  <a:pt x="3200" y="1990"/>
                </a:lnTo>
                <a:lnTo>
                  <a:pt x="3195" y="2000"/>
                </a:lnTo>
                <a:lnTo>
                  <a:pt x="3195" y="2011"/>
                </a:lnTo>
                <a:lnTo>
                  <a:pt x="3211" y="1985"/>
                </a:lnTo>
                <a:lnTo>
                  <a:pt x="3200" y="1990"/>
                </a:lnTo>
                <a:lnTo>
                  <a:pt x="2276" y="2364"/>
                </a:lnTo>
                <a:lnTo>
                  <a:pt x="3221" y="2016"/>
                </a:lnTo>
                <a:lnTo>
                  <a:pt x="3200" y="2021"/>
                </a:lnTo>
                <a:lnTo>
                  <a:pt x="3206" y="2031"/>
                </a:lnTo>
                <a:lnTo>
                  <a:pt x="3221" y="2016"/>
                </a:lnTo>
                <a:lnTo>
                  <a:pt x="2276" y="2364"/>
                </a:lnTo>
                <a:lnTo>
                  <a:pt x="3206" y="1912"/>
                </a:lnTo>
                <a:lnTo>
                  <a:pt x="3185" y="1912"/>
                </a:lnTo>
                <a:lnTo>
                  <a:pt x="3175" y="1902"/>
                </a:lnTo>
                <a:lnTo>
                  <a:pt x="3169" y="1896"/>
                </a:lnTo>
                <a:lnTo>
                  <a:pt x="3169" y="1907"/>
                </a:lnTo>
                <a:lnTo>
                  <a:pt x="3175" y="1917"/>
                </a:lnTo>
                <a:lnTo>
                  <a:pt x="3180" y="1933"/>
                </a:lnTo>
                <a:lnTo>
                  <a:pt x="3185" y="1948"/>
                </a:lnTo>
                <a:lnTo>
                  <a:pt x="3180" y="1969"/>
                </a:lnTo>
                <a:lnTo>
                  <a:pt x="3180" y="1979"/>
                </a:lnTo>
                <a:lnTo>
                  <a:pt x="3190" y="1969"/>
                </a:lnTo>
                <a:lnTo>
                  <a:pt x="3195" y="1964"/>
                </a:lnTo>
                <a:lnTo>
                  <a:pt x="3206" y="1964"/>
                </a:lnTo>
                <a:lnTo>
                  <a:pt x="3211" y="1969"/>
                </a:lnTo>
                <a:lnTo>
                  <a:pt x="3216" y="1964"/>
                </a:lnTo>
                <a:lnTo>
                  <a:pt x="3226" y="1954"/>
                </a:lnTo>
                <a:lnTo>
                  <a:pt x="3237" y="1938"/>
                </a:lnTo>
                <a:lnTo>
                  <a:pt x="3232" y="1933"/>
                </a:lnTo>
                <a:lnTo>
                  <a:pt x="3226" y="1938"/>
                </a:lnTo>
                <a:lnTo>
                  <a:pt x="3211" y="1948"/>
                </a:lnTo>
                <a:lnTo>
                  <a:pt x="3211" y="1943"/>
                </a:lnTo>
                <a:lnTo>
                  <a:pt x="3211" y="1938"/>
                </a:lnTo>
                <a:lnTo>
                  <a:pt x="3221" y="1907"/>
                </a:lnTo>
                <a:lnTo>
                  <a:pt x="3206" y="1912"/>
                </a:lnTo>
                <a:lnTo>
                  <a:pt x="2276" y="2364"/>
                </a:lnTo>
                <a:lnTo>
                  <a:pt x="322" y="2322"/>
                </a:lnTo>
                <a:lnTo>
                  <a:pt x="327" y="2317"/>
                </a:lnTo>
                <a:lnTo>
                  <a:pt x="327" y="2302"/>
                </a:lnTo>
                <a:lnTo>
                  <a:pt x="327" y="2291"/>
                </a:lnTo>
                <a:lnTo>
                  <a:pt x="322" y="2307"/>
                </a:lnTo>
                <a:lnTo>
                  <a:pt x="322" y="2322"/>
                </a:lnTo>
                <a:lnTo>
                  <a:pt x="2276" y="2364"/>
                </a:lnTo>
                <a:lnTo>
                  <a:pt x="3029" y="1979"/>
                </a:lnTo>
                <a:lnTo>
                  <a:pt x="3029" y="1969"/>
                </a:lnTo>
                <a:lnTo>
                  <a:pt x="3034" y="1959"/>
                </a:lnTo>
                <a:lnTo>
                  <a:pt x="3034" y="1954"/>
                </a:lnTo>
                <a:lnTo>
                  <a:pt x="3034" y="1948"/>
                </a:lnTo>
                <a:lnTo>
                  <a:pt x="3024" y="1954"/>
                </a:lnTo>
                <a:lnTo>
                  <a:pt x="3019" y="1959"/>
                </a:lnTo>
                <a:lnTo>
                  <a:pt x="3019" y="1964"/>
                </a:lnTo>
                <a:lnTo>
                  <a:pt x="3024" y="1964"/>
                </a:lnTo>
                <a:lnTo>
                  <a:pt x="3024" y="1969"/>
                </a:lnTo>
                <a:lnTo>
                  <a:pt x="3024" y="1979"/>
                </a:lnTo>
                <a:lnTo>
                  <a:pt x="3019" y="1985"/>
                </a:lnTo>
                <a:lnTo>
                  <a:pt x="3029" y="1979"/>
                </a:lnTo>
                <a:lnTo>
                  <a:pt x="2276" y="2364"/>
                </a:lnTo>
                <a:lnTo>
                  <a:pt x="63" y="1398"/>
                </a:lnTo>
                <a:lnTo>
                  <a:pt x="63" y="1392"/>
                </a:lnTo>
                <a:lnTo>
                  <a:pt x="57" y="1392"/>
                </a:lnTo>
                <a:lnTo>
                  <a:pt x="63" y="1398"/>
                </a:lnTo>
                <a:lnTo>
                  <a:pt x="57" y="1398"/>
                </a:lnTo>
                <a:lnTo>
                  <a:pt x="63" y="1398"/>
                </a:lnTo>
                <a:lnTo>
                  <a:pt x="2276" y="2364"/>
                </a:lnTo>
                <a:lnTo>
                  <a:pt x="3388" y="1195"/>
                </a:lnTo>
                <a:lnTo>
                  <a:pt x="3393" y="1153"/>
                </a:lnTo>
                <a:lnTo>
                  <a:pt x="3382" y="1190"/>
                </a:lnTo>
                <a:lnTo>
                  <a:pt x="3377" y="1211"/>
                </a:lnTo>
                <a:lnTo>
                  <a:pt x="3377" y="1221"/>
                </a:lnTo>
                <a:lnTo>
                  <a:pt x="3382" y="1216"/>
                </a:lnTo>
                <a:lnTo>
                  <a:pt x="3388" y="1195"/>
                </a:lnTo>
                <a:lnTo>
                  <a:pt x="2276" y="2364"/>
                </a:lnTo>
                <a:lnTo>
                  <a:pt x="3465" y="1128"/>
                </a:lnTo>
                <a:lnTo>
                  <a:pt x="3471" y="1107"/>
                </a:lnTo>
                <a:lnTo>
                  <a:pt x="3476" y="1102"/>
                </a:lnTo>
                <a:lnTo>
                  <a:pt x="3481" y="1102"/>
                </a:lnTo>
                <a:lnTo>
                  <a:pt x="3481" y="1086"/>
                </a:lnTo>
                <a:lnTo>
                  <a:pt x="3481" y="1076"/>
                </a:lnTo>
                <a:lnTo>
                  <a:pt x="3476" y="1076"/>
                </a:lnTo>
                <a:lnTo>
                  <a:pt x="3476" y="1086"/>
                </a:lnTo>
                <a:lnTo>
                  <a:pt x="3471" y="1076"/>
                </a:lnTo>
                <a:lnTo>
                  <a:pt x="3471" y="1060"/>
                </a:lnTo>
                <a:lnTo>
                  <a:pt x="3465" y="1091"/>
                </a:lnTo>
                <a:lnTo>
                  <a:pt x="3460" y="1122"/>
                </a:lnTo>
                <a:lnTo>
                  <a:pt x="3465" y="1128"/>
                </a:lnTo>
                <a:lnTo>
                  <a:pt x="2276" y="2364"/>
                </a:lnTo>
                <a:lnTo>
                  <a:pt x="3263" y="1699"/>
                </a:lnTo>
                <a:lnTo>
                  <a:pt x="3263" y="1694"/>
                </a:lnTo>
                <a:lnTo>
                  <a:pt x="3252" y="1694"/>
                </a:lnTo>
                <a:lnTo>
                  <a:pt x="3237" y="1704"/>
                </a:lnTo>
                <a:lnTo>
                  <a:pt x="3232" y="1720"/>
                </a:lnTo>
                <a:lnTo>
                  <a:pt x="3242" y="1715"/>
                </a:lnTo>
                <a:lnTo>
                  <a:pt x="3263" y="1699"/>
                </a:lnTo>
                <a:lnTo>
                  <a:pt x="2276" y="2364"/>
                </a:lnTo>
                <a:lnTo>
                  <a:pt x="3237" y="2047"/>
                </a:lnTo>
                <a:lnTo>
                  <a:pt x="3247" y="2047"/>
                </a:lnTo>
                <a:lnTo>
                  <a:pt x="3237" y="2037"/>
                </a:lnTo>
                <a:lnTo>
                  <a:pt x="3226" y="2031"/>
                </a:lnTo>
                <a:lnTo>
                  <a:pt x="3226" y="2026"/>
                </a:lnTo>
                <a:lnTo>
                  <a:pt x="3221" y="2031"/>
                </a:lnTo>
                <a:lnTo>
                  <a:pt x="3216" y="2042"/>
                </a:lnTo>
                <a:lnTo>
                  <a:pt x="3226" y="2057"/>
                </a:lnTo>
                <a:lnTo>
                  <a:pt x="3237" y="2047"/>
                </a:lnTo>
                <a:lnTo>
                  <a:pt x="2276" y="2364"/>
                </a:lnTo>
                <a:lnTo>
                  <a:pt x="3159" y="1772"/>
                </a:lnTo>
                <a:lnTo>
                  <a:pt x="3159" y="1798"/>
                </a:lnTo>
                <a:lnTo>
                  <a:pt x="3164" y="1808"/>
                </a:lnTo>
                <a:lnTo>
                  <a:pt x="3169" y="1808"/>
                </a:lnTo>
                <a:lnTo>
                  <a:pt x="3175" y="1803"/>
                </a:lnTo>
                <a:lnTo>
                  <a:pt x="3190" y="1792"/>
                </a:lnTo>
                <a:lnTo>
                  <a:pt x="3200" y="1772"/>
                </a:lnTo>
                <a:lnTo>
                  <a:pt x="3211" y="1751"/>
                </a:lnTo>
                <a:lnTo>
                  <a:pt x="3200" y="1751"/>
                </a:lnTo>
                <a:lnTo>
                  <a:pt x="3190" y="1751"/>
                </a:lnTo>
                <a:lnTo>
                  <a:pt x="3175" y="1756"/>
                </a:lnTo>
                <a:lnTo>
                  <a:pt x="3159" y="1772"/>
                </a:lnTo>
                <a:lnTo>
                  <a:pt x="2276" y="2364"/>
                </a:lnTo>
                <a:lnTo>
                  <a:pt x="3517" y="1200"/>
                </a:lnTo>
                <a:lnTo>
                  <a:pt x="3507" y="1211"/>
                </a:lnTo>
                <a:lnTo>
                  <a:pt x="3507" y="1221"/>
                </a:lnTo>
                <a:lnTo>
                  <a:pt x="3512" y="1221"/>
                </a:lnTo>
                <a:lnTo>
                  <a:pt x="3523" y="1211"/>
                </a:lnTo>
                <a:lnTo>
                  <a:pt x="3523" y="1200"/>
                </a:lnTo>
                <a:lnTo>
                  <a:pt x="3517" y="1200"/>
                </a:lnTo>
                <a:lnTo>
                  <a:pt x="2276" y="2364"/>
                </a:lnTo>
                <a:lnTo>
                  <a:pt x="5" y="1460"/>
                </a:lnTo>
                <a:lnTo>
                  <a:pt x="5" y="1455"/>
                </a:lnTo>
                <a:lnTo>
                  <a:pt x="5" y="1450"/>
                </a:lnTo>
                <a:lnTo>
                  <a:pt x="11" y="1450"/>
                </a:lnTo>
                <a:lnTo>
                  <a:pt x="5" y="1450"/>
                </a:lnTo>
                <a:lnTo>
                  <a:pt x="0" y="1450"/>
                </a:lnTo>
                <a:lnTo>
                  <a:pt x="0" y="1460"/>
                </a:lnTo>
                <a:lnTo>
                  <a:pt x="5" y="1460"/>
                </a:lnTo>
                <a:lnTo>
                  <a:pt x="2276" y="2364"/>
                </a:lnTo>
                <a:lnTo>
                  <a:pt x="333" y="2946"/>
                </a:lnTo>
                <a:lnTo>
                  <a:pt x="327" y="2941"/>
                </a:lnTo>
                <a:lnTo>
                  <a:pt x="327" y="2961"/>
                </a:lnTo>
                <a:lnTo>
                  <a:pt x="333" y="2946"/>
                </a:lnTo>
                <a:lnTo>
                  <a:pt x="2276" y="2364"/>
                </a:lnTo>
                <a:lnTo>
                  <a:pt x="68" y="1392"/>
                </a:lnTo>
                <a:lnTo>
                  <a:pt x="63" y="1403"/>
                </a:lnTo>
                <a:lnTo>
                  <a:pt x="68" y="1403"/>
                </a:lnTo>
                <a:lnTo>
                  <a:pt x="78" y="1398"/>
                </a:lnTo>
                <a:lnTo>
                  <a:pt x="73" y="1398"/>
                </a:lnTo>
                <a:lnTo>
                  <a:pt x="73" y="1392"/>
                </a:lnTo>
                <a:lnTo>
                  <a:pt x="68" y="1392"/>
                </a:lnTo>
                <a:lnTo>
                  <a:pt x="2276" y="2364"/>
                </a:lnTo>
                <a:lnTo>
                  <a:pt x="322" y="2743"/>
                </a:lnTo>
                <a:lnTo>
                  <a:pt x="327" y="2743"/>
                </a:lnTo>
                <a:lnTo>
                  <a:pt x="327" y="2738"/>
                </a:lnTo>
                <a:lnTo>
                  <a:pt x="327" y="2728"/>
                </a:lnTo>
                <a:lnTo>
                  <a:pt x="322" y="2743"/>
                </a:lnTo>
                <a:lnTo>
                  <a:pt x="2276" y="2364"/>
                </a:lnTo>
                <a:lnTo>
                  <a:pt x="333" y="2889"/>
                </a:lnTo>
                <a:lnTo>
                  <a:pt x="338" y="2863"/>
                </a:lnTo>
                <a:lnTo>
                  <a:pt x="333" y="2868"/>
                </a:lnTo>
                <a:lnTo>
                  <a:pt x="333" y="2889"/>
                </a:lnTo>
                <a:lnTo>
                  <a:pt x="2276" y="2364"/>
                </a:lnTo>
                <a:lnTo>
                  <a:pt x="338" y="2670"/>
                </a:lnTo>
                <a:lnTo>
                  <a:pt x="343" y="2650"/>
                </a:lnTo>
                <a:lnTo>
                  <a:pt x="338" y="2660"/>
                </a:lnTo>
                <a:lnTo>
                  <a:pt x="338" y="2665"/>
                </a:lnTo>
                <a:lnTo>
                  <a:pt x="338" y="2670"/>
                </a:lnTo>
                <a:lnTo>
                  <a:pt x="2276" y="2364"/>
                </a:lnTo>
                <a:lnTo>
                  <a:pt x="2852" y="2629"/>
                </a:lnTo>
                <a:lnTo>
                  <a:pt x="2852" y="2608"/>
                </a:lnTo>
                <a:lnTo>
                  <a:pt x="2847" y="2587"/>
                </a:lnTo>
                <a:lnTo>
                  <a:pt x="2842" y="2582"/>
                </a:lnTo>
                <a:lnTo>
                  <a:pt x="2842" y="2593"/>
                </a:lnTo>
                <a:lnTo>
                  <a:pt x="2847" y="2618"/>
                </a:lnTo>
                <a:lnTo>
                  <a:pt x="2847" y="2629"/>
                </a:lnTo>
                <a:lnTo>
                  <a:pt x="2852" y="2629"/>
                </a:lnTo>
                <a:lnTo>
                  <a:pt x="2276" y="2364"/>
                </a:lnTo>
                <a:lnTo>
                  <a:pt x="852" y="779"/>
                </a:lnTo>
                <a:lnTo>
                  <a:pt x="847" y="785"/>
                </a:lnTo>
                <a:lnTo>
                  <a:pt x="852" y="785"/>
                </a:lnTo>
                <a:lnTo>
                  <a:pt x="857" y="779"/>
                </a:lnTo>
                <a:lnTo>
                  <a:pt x="852" y="779"/>
                </a:lnTo>
                <a:lnTo>
                  <a:pt x="2276" y="2364"/>
                </a:lnTo>
                <a:lnTo>
                  <a:pt x="863" y="650"/>
                </a:lnTo>
                <a:lnTo>
                  <a:pt x="852" y="650"/>
                </a:lnTo>
                <a:lnTo>
                  <a:pt x="852" y="660"/>
                </a:lnTo>
                <a:lnTo>
                  <a:pt x="852" y="655"/>
                </a:lnTo>
                <a:lnTo>
                  <a:pt x="852" y="660"/>
                </a:lnTo>
                <a:lnTo>
                  <a:pt x="857" y="655"/>
                </a:lnTo>
                <a:lnTo>
                  <a:pt x="863" y="650"/>
                </a:lnTo>
                <a:lnTo>
                  <a:pt x="2276" y="2364"/>
                </a:lnTo>
                <a:lnTo>
                  <a:pt x="847" y="520"/>
                </a:lnTo>
                <a:lnTo>
                  <a:pt x="852" y="520"/>
                </a:lnTo>
                <a:lnTo>
                  <a:pt x="857" y="515"/>
                </a:lnTo>
                <a:lnTo>
                  <a:pt x="847" y="520"/>
                </a:lnTo>
                <a:lnTo>
                  <a:pt x="847" y="525"/>
                </a:lnTo>
                <a:lnTo>
                  <a:pt x="847" y="520"/>
                </a:lnTo>
                <a:lnTo>
                  <a:pt x="2276" y="2364"/>
                </a:lnTo>
                <a:lnTo>
                  <a:pt x="847" y="774"/>
                </a:lnTo>
                <a:lnTo>
                  <a:pt x="847" y="774"/>
                </a:lnTo>
                <a:lnTo>
                  <a:pt x="842" y="774"/>
                </a:lnTo>
                <a:lnTo>
                  <a:pt x="842" y="774"/>
                </a:lnTo>
                <a:lnTo>
                  <a:pt x="847" y="774"/>
                </a:lnTo>
                <a:lnTo>
                  <a:pt x="2276" y="2364"/>
                </a:lnTo>
                <a:lnTo>
                  <a:pt x="894" y="551"/>
                </a:lnTo>
                <a:lnTo>
                  <a:pt x="899" y="551"/>
                </a:lnTo>
                <a:lnTo>
                  <a:pt x="899" y="546"/>
                </a:lnTo>
                <a:lnTo>
                  <a:pt x="894" y="551"/>
                </a:lnTo>
                <a:lnTo>
                  <a:pt x="2276" y="2364"/>
                </a:lnTo>
                <a:lnTo>
                  <a:pt x="904" y="629"/>
                </a:lnTo>
                <a:lnTo>
                  <a:pt x="899" y="634"/>
                </a:lnTo>
                <a:lnTo>
                  <a:pt x="899" y="639"/>
                </a:lnTo>
                <a:lnTo>
                  <a:pt x="904" y="634"/>
                </a:lnTo>
                <a:lnTo>
                  <a:pt x="904" y="629"/>
                </a:lnTo>
                <a:lnTo>
                  <a:pt x="2276" y="2364"/>
                </a:lnTo>
                <a:lnTo>
                  <a:pt x="868" y="889"/>
                </a:lnTo>
                <a:lnTo>
                  <a:pt x="873" y="883"/>
                </a:lnTo>
                <a:lnTo>
                  <a:pt x="878" y="878"/>
                </a:lnTo>
                <a:lnTo>
                  <a:pt x="868" y="878"/>
                </a:lnTo>
                <a:lnTo>
                  <a:pt x="868" y="883"/>
                </a:lnTo>
                <a:lnTo>
                  <a:pt x="863" y="883"/>
                </a:lnTo>
                <a:lnTo>
                  <a:pt x="857" y="889"/>
                </a:lnTo>
                <a:lnTo>
                  <a:pt x="863" y="889"/>
                </a:lnTo>
                <a:lnTo>
                  <a:pt x="868" y="889"/>
                </a:lnTo>
                <a:lnTo>
                  <a:pt x="2276" y="2364"/>
                </a:lnTo>
                <a:lnTo>
                  <a:pt x="894" y="546"/>
                </a:lnTo>
                <a:lnTo>
                  <a:pt x="899" y="540"/>
                </a:lnTo>
                <a:lnTo>
                  <a:pt x="894" y="540"/>
                </a:lnTo>
                <a:lnTo>
                  <a:pt x="894" y="546"/>
                </a:lnTo>
                <a:lnTo>
                  <a:pt x="2276" y="2364"/>
                </a:lnTo>
                <a:lnTo>
                  <a:pt x="889" y="676"/>
                </a:lnTo>
                <a:lnTo>
                  <a:pt x="904" y="665"/>
                </a:lnTo>
                <a:lnTo>
                  <a:pt x="883" y="676"/>
                </a:lnTo>
                <a:lnTo>
                  <a:pt x="889" y="676"/>
                </a:lnTo>
                <a:lnTo>
                  <a:pt x="2276" y="2364"/>
                </a:lnTo>
                <a:lnTo>
                  <a:pt x="883" y="738"/>
                </a:lnTo>
                <a:lnTo>
                  <a:pt x="889" y="738"/>
                </a:lnTo>
                <a:lnTo>
                  <a:pt x="889" y="733"/>
                </a:lnTo>
                <a:lnTo>
                  <a:pt x="883" y="733"/>
                </a:lnTo>
                <a:lnTo>
                  <a:pt x="883" y="738"/>
                </a:lnTo>
                <a:lnTo>
                  <a:pt x="2276" y="2364"/>
                </a:lnTo>
                <a:lnTo>
                  <a:pt x="889" y="577"/>
                </a:lnTo>
                <a:lnTo>
                  <a:pt x="883" y="577"/>
                </a:lnTo>
                <a:lnTo>
                  <a:pt x="878" y="582"/>
                </a:lnTo>
                <a:lnTo>
                  <a:pt x="889" y="577"/>
                </a:lnTo>
                <a:lnTo>
                  <a:pt x="2276" y="2364"/>
                </a:lnTo>
                <a:lnTo>
                  <a:pt x="894" y="727"/>
                </a:lnTo>
                <a:lnTo>
                  <a:pt x="899" y="722"/>
                </a:lnTo>
                <a:lnTo>
                  <a:pt x="889" y="727"/>
                </a:lnTo>
                <a:lnTo>
                  <a:pt x="894" y="727"/>
                </a:lnTo>
                <a:lnTo>
                  <a:pt x="2276" y="2364"/>
                </a:lnTo>
                <a:lnTo>
                  <a:pt x="883" y="707"/>
                </a:lnTo>
                <a:lnTo>
                  <a:pt x="883" y="712"/>
                </a:lnTo>
                <a:lnTo>
                  <a:pt x="889" y="712"/>
                </a:lnTo>
                <a:lnTo>
                  <a:pt x="894" y="712"/>
                </a:lnTo>
                <a:lnTo>
                  <a:pt x="899" y="707"/>
                </a:lnTo>
                <a:lnTo>
                  <a:pt x="899" y="702"/>
                </a:lnTo>
                <a:lnTo>
                  <a:pt x="894" y="702"/>
                </a:lnTo>
                <a:lnTo>
                  <a:pt x="889" y="702"/>
                </a:lnTo>
                <a:lnTo>
                  <a:pt x="889" y="707"/>
                </a:lnTo>
                <a:lnTo>
                  <a:pt x="883" y="707"/>
                </a:lnTo>
                <a:lnTo>
                  <a:pt x="2276" y="2364"/>
                </a:lnTo>
                <a:lnTo>
                  <a:pt x="1164" y="281"/>
                </a:lnTo>
                <a:lnTo>
                  <a:pt x="1164" y="286"/>
                </a:lnTo>
                <a:lnTo>
                  <a:pt x="1169" y="286"/>
                </a:lnTo>
                <a:lnTo>
                  <a:pt x="1174" y="286"/>
                </a:lnTo>
                <a:lnTo>
                  <a:pt x="1180" y="281"/>
                </a:lnTo>
                <a:lnTo>
                  <a:pt x="1185" y="281"/>
                </a:lnTo>
                <a:lnTo>
                  <a:pt x="1185" y="276"/>
                </a:lnTo>
                <a:lnTo>
                  <a:pt x="1190" y="270"/>
                </a:lnTo>
                <a:lnTo>
                  <a:pt x="1185" y="265"/>
                </a:lnTo>
                <a:lnTo>
                  <a:pt x="1174" y="270"/>
                </a:lnTo>
                <a:lnTo>
                  <a:pt x="1169" y="276"/>
                </a:lnTo>
                <a:lnTo>
                  <a:pt x="1164" y="276"/>
                </a:lnTo>
                <a:lnTo>
                  <a:pt x="1169" y="276"/>
                </a:lnTo>
                <a:lnTo>
                  <a:pt x="1164" y="281"/>
                </a:lnTo>
                <a:lnTo>
                  <a:pt x="2276" y="2364"/>
                </a:lnTo>
                <a:lnTo>
                  <a:pt x="1154" y="426"/>
                </a:lnTo>
                <a:lnTo>
                  <a:pt x="1159" y="426"/>
                </a:lnTo>
                <a:lnTo>
                  <a:pt x="1159" y="421"/>
                </a:lnTo>
                <a:lnTo>
                  <a:pt x="1164" y="421"/>
                </a:lnTo>
                <a:lnTo>
                  <a:pt x="1164" y="416"/>
                </a:lnTo>
                <a:lnTo>
                  <a:pt x="1159" y="416"/>
                </a:lnTo>
                <a:lnTo>
                  <a:pt x="1154" y="426"/>
                </a:lnTo>
                <a:lnTo>
                  <a:pt x="2276" y="2364"/>
                </a:lnTo>
                <a:lnTo>
                  <a:pt x="1128" y="364"/>
                </a:lnTo>
                <a:lnTo>
                  <a:pt x="1138" y="359"/>
                </a:lnTo>
                <a:lnTo>
                  <a:pt x="1148" y="348"/>
                </a:lnTo>
                <a:lnTo>
                  <a:pt x="1143" y="353"/>
                </a:lnTo>
                <a:lnTo>
                  <a:pt x="1143" y="348"/>
                </a:lnTo>
                <a:lnTo>
                  <a:pt x="1133" y="348"/>
                </a:lnTo>
                <a:lnTo>
                  <a:pt x="1128" y="364"/>
                </a:lnTo>
                <a:lnTo>
                  <a:pt x="2276" y="2364"/>
                </a:lnTo>
                <a:lnTo>
                  <a:pt x="1117" y="681"/>
                </a:lnTo>
                <a:lnTo>
                  <a:pt x="1117" y="686"/>
                </a:lnTo>
                <a:lnTo>
                  <a:pt x="1122" y="686"/>
                </a:lnTo>
                <a:lnTo>
                  <a:pt x="1128" y="686"/>
                </a:lnTo>
                <a:lnTo>
                  <a:pt x="1138" y="676"/>
                </a:lnTo>
                <a:lnTo>
                  <a:pt x="1138" y="670"/>
                </a:lnTo>
                <a:lnTo>
                  <a:pt x="1133" y="670"/>
                </a:lnTo>
                <a:lnTo>
                  <a:pt x="1117" y="676"/>
                </a:lnTo>
                <a:lnTo>
                  <a:pt x="1117" y="681"/>
                </a:lnTo>
                <a:lnTo>
                  <a:pt x="2276" y="2364"/>
                </a:lnTo>
                <a:lnTo>
                  <a:pt x="1096" y="743"/>
                </a:lnTo>
                <a:lnTo>
                  <a:pt x="1091" y="753"/>
                </a:lnTo>
                <a:lnTo>
                  <a:pt x="1091" y="748"/>
                </a:lnTo>
                <a:lnTo>
                  <a:pt x="1091" y="753"/>
                </a:lnTo>
                <a:lnTo>
                  <a:pt x="1091" y="759"/>
                </a:lnTo>
                <a:lnTo>
                  <a:pt x="1096" y="759"/>
                </a:lnTo>
                <a:lnTo>
                  <a:pt x="1091" y="759"/>
                </a:lnTo>
                <a:lnTo>
                  <a:pt x="1096" y="759"/>
                </a:lnTo>
                <a:lnTo>
                  <a:pt x="1096" y="753"/>
                </a:lnTo>
                <a:lnTo>
                  <a:pt x="1102" y="759"/>
                </a:lnTo>
                <a:lnTo>
                  <a:pt x="1107" y="759"/>
                </a:lnTo>
                <a:lnTo>
                  <a:pt x="1112" y="753"/>
                </a:lnTo>
                <a:lnTo>
                  <a:pt x="1117" y="753"/>
                </a:lnTo>
                <a:lnTo>
                  <a:pt x="1112" y="748"/>
                </a:lnTo>
                <a:lnTo>
                  <a:pt x="1107" y="748"/>
                </a:lnTo>
                <a:lnTo>
                  <a:pt x="1112" y="743"/>
                </a:lnTo>
                <a:lnTo>
                  <a:pt x="1107" y="743"/>
                </a:lnTo>
                <a:lnTo>
                  <a:pt x="1096" y="743"/>
                </a:lnTo>
                <a:lnTo>
                  <a:pt x="2276" y="2364"/>
                </a:lnTo>
                <a:lnTo>
                  <a:pt x="1133" y="774"/>
                </a:lnTo>
                <a:lnTo>
                  <a:pt x="1128" y="774"/>
                </a:lnTo>
                <a:lnTo>
                  <a:pt x="1133" y="774"/>
                </a:lnTo>
                <a:lnTo>
                  <a:pt x="1133" y="774"/>
                </a:lnTo>
                <a:lnTo>
                  <a:pt x="2276" y="2364"/>
                </a:lnTo>
                <a:lnTo>
                  <a:pt x="1154" y="530"/>
                </a:lnTo>
                <a:lnTo>
                  <a:pt x="1148" y="530"/>
                </a:lnTo>
                <a:lnTo>
                  <a:pt x="1148" y="535"/>
                </a:lnTo>
                <a:lnTo>
                  <a:pt x="1154" y="535"/>
                </a:lnTo>
                <a:lnTo>
                  <a:pt x="1159" y="530"/>
                </a:lnTo>
                <a:lnTo>
                  <a:pt x="1164" y="530"/>
                </a:lnTo>
                <a:lnTo>
                  <a:pt x="1164" y="525"/>
                </a:lnTo>
                <a:lnTo>
                  <a:pt x="1164" y="520"/>
                </a:lnTo>
                <a:lnTo>
                  <a:pt x="1159" y="525"/>
                </a:lnTo>
                <a:lnTo>
                  <a:pt x="1148" y="530"/>
                </a:lnTo>
                <a:lnTo>
                  <a:pt x="1154" y="530"/>
                </a:lnTo>
                <a:lnTo>
                  <a:pt x="2276" y="2364"/>
                </a:lnTo>
                <a:lnTo>
                  <a:pt x="1143" y="447"/>
                </a:lnTo>
                <a:lnTo>
                  <a:pt x="1148" y="442"/>
                </a:lnTo>
                <a:lnTo>
                  <a:pt x="1148" y="447"/>
                </a:lnTo>
                <a:lnTo>
                  <a:pt x="1154" y="442"/>
                </a:lnTo>
                <a:lnTo>
                  <a:pt x="1148" y="442"/>
                </a:lnTo>
                <a:lnTo>
                  <a:pt x="1143" y="447"/>
                </a:lnTo>
                <a:lnTo>
                  <a:pt x="2276" y="2364"/>
                </a:lnTo>
                <a:lnTo>
                  <a:pt x="982" y="598"/>
                </a:lnTo>
                <a:lnTo>
                  <a:pt x="977" y="603"/>
                </a:lnTo>
                <a:lnTo>
                  <a:pt x="982" y="603"/>
                </a:lnTo>
                <a:lnTo>
                  <a:pt x="977" y="603"/>
                </a:lnTo>
                <a:lnTo>
                  <a:pt x="982" y="603"/>
                </a:lnTo>
                <a:lnTo>
                  <a:pt x="982" y="598"/>
                </a:lnTo>
                <a:lnTo>
                  <a:pt x="2276" y="2364"/>
                </a:lnTo>
                <a:lnTo>
                  <a:pt x="982" y="447"/>
                </a:lnTo>
                <a:lnTo>
                  <a:pt x="987" y="447"/>
                </a:lnTo>
                <a:lnTo>
                  <a:pt x="987" y="452"/>
                </a:lnTo>
                <a:lnTo>
                  <a:pt x="992" y="447"/>
                </a:lnTo>
                <a:lnTo>
                  <a:pt x="1008" y="437"/>
                </a:lnTo>
                <a:lnTo>
                  <a:pt x="1008" y="431"/>
                </a:lnTo>
                <a:lnTo>
                  <a:pt x="1013" y="426"/>
                </a:lnTo>
                <a:lnTo>
                  <a:pt x="1029" y="421"/>
                </a:lnTo>
                <a:lnTo>
                  <a:pt x="1024" y="416"/>
                </a:lnTo>
                <a:lnTo>
                  <a:pt x="1013" y="426"/>
                </a:lnTo>
                <a:lnTo>
                  <a:pt x="1003" y="431"/>
                </a:lnTo>
                <a:lnTo>
                  <a:pt x="992" y="437"/>
                </a:lnTo>
                <a:lnTo>
                  <a:pt x="987" y="437"/>
                </a:lnTo>
                <a:lnTo>
                  <a:pt x="987" y="442"/>
                </a:lnTo>
                <a:lnTo>
                  <a:pt x="982" y="447"/>
                </a:lnTo>
                <a:lnTo>
                  <a:pt x="2276" y="2364"/>
                </a:lnTo>
                <a:lnTo>
                  <a:pt x="1102" y="374"/>
                </a:lnTo>
                <a:lnTo>
                  <a:pt x="1107" y="374"/>
                </a:lnTo>
                <a:lnTo>
                  <a:pt x="1102" y="369"/>
                </a:lnTo>
                <a:lnTo>
                  <a:pt x="1096" y="374"/>
                </a:lnTo>
                <a:lnTo>
                  <a:pt x="1102" y="374"/>
                </a:lnTo>
                <a:lnTo>
                  <a:pt x="1096" y="374"/>
                </a:lnTo>
                <a:lnTo>
                  <a:pt x="1096" y="379"/>
                </a:lnTo>
                <a:lnTo>
                  <a:pt x="1102" y="374"/>
                </a:lnTo>
                <a:lnTo>
                  <a:pt x="2276" y="2364"/>
                </a:lnTo>
                <a:lnTo>
                  <a:pt x="1039" y="281"/>
                </a:lnTo>
                <a:lnTo>
                  <a:pt x="1039" y="286"/>
                </a:lnTo>
                <a:lnTo>
                  <a:pt x="1044" y="286"/>
                </a:lnTo>
                <a:lnTo>
                  <a:pt x="1055" y="281"/>
                </a:lnTo>
                <a:lnTo>
                  <a:pt x="1060" y="276"/>
                </a:lnTo>
                <a:lnTo>
                  <a:pt x="1060" y="270"/>
                </a:lnTo>
                <a:lnTo>
                  <a:pt x="1055" y="265"/>
                </a:lnTo>
                <a:lnTo>
                  <a:pt x="1044" y="270"/>
                </a:lnTo>
                <a:lnTo>
                  <a:pt x="1039" y="276"/>
                </a:lnTo>
                <a:lnTo>
                  <a:pt x="1039" y="281"/>
                </a:lnTo>
                <a:lnTo>
                  <a:pt x="2276" y="2364"/>
                </a:lnTo>
                <a:lnTo>
                  <a:pt x="1013" y="369"/>
                </a:lnTo>
                <a:lnTo>
                  <a:pt x="1024" y="369"/>
                </a:lnTo>
                <a:lnTo>
                  <a:pt x="1029" y="369"/>
                </a:lnTo>
                <a:lnTo>
                  <a:pt x="1029" y="364"/>
                </a:lnTo>
                <a:lnTo>
                  <a:pt x="1034" y="364"/>
                </a:lnTo>
                <a:lnTo>
                  <a:pt x="1039" y="353"/>
                </a:lnTo>
                <a:lnTo>
                  <a:pt x="1034" y="353"/>
                </a:lnTo>
                <a:lnTo>
                  <a:pt x="1029" y="353"/>
                </a:lnTo>
                <a:lnTo>
                  <a:pt x="1024" y="359"/>
                </a:lnTo>
                <a:lnTo>
                  <a:pt x="1013" y="364"/>
                </a:lnTo>
                <a:lnTo>
                  <a:pt x="1013" y="369"/>
                </a:lnTo>
                <a:lnTo>
                  <a:pt x="2276" y="2364"/>
                </a:lnTo>
                <a:lnTo>
                  <a:pt x="998" y="426"/>
                </a:lnTo>
                <a:lnTo>
                  <a:pt x="992" y="426"/>
                </a:lnTo>
                <a:lnTo>
                  <a:pt x="1003" y="421"/>
                </a:lnTo>
                <a:lnTo>
                  <a:pt x="998" y="421"/>
                </a:lnTo>
                <a:lnTo>
                  <a:pt x="998" y="426"/>
                </a:lnTo>
                <a:lnTo>
                  <a:pt x="2276" y="2364"/>
                </a:lnTo>
                <a:lnTo>
                  <a:pt x="1133" y="748"/>
                </a:lnTo>
                <a:lnTo>
                  <a:pt x="1133" y="753"/>
                </a:lnTo>
                <a:lnTo>
                  <a:pt x="1138" y="753"/>
                </a:lnTo>
                <a:lnTo>
                  <a:pt x="1143" y="748"/>
                </a:lnTo>
                <a:lnTo>
                  <a:pt x="1148" y="748"/>
                </a:lnTo>
                <a:lnTo>
                  <a:pt x="1148" y="743"/>
                </a:lnTo>
                <a:lnTo>
                  <a:pt x="1154" y="743"/>
                </a:lnTo>
                <a:lnTo>
                  <a:pt x="1159" y="738"/>
                </a:lnTo>
                <a:lnTo>
                  <a:pt x="1159" y="733"/>
                </a:lnTo>
                <a:lnTo>
                  <a:pt x="1143" y="738"/>
                </a:lnTo>
                <a:lnTo>
                  <a:pt x="1138" y="743"/>
                </a:lnTo>
                <a:lnTo>
                  <a:pt x="1133" y="748"/>
                </a:lnTo>
                <a:lnTo>
                  <a:pt x="2276" y="2364"/>
                </a:lnTo>
                <a:lnTo>
                  <a:pt x="967" y="977"/>
                </a:lnTo>
                <a:lnTo>
                  <a:pt x="956" y="982"/>
                </a:lnTo>
                <a:lnTo>
                  <a:pt x="951" y="987"/>
                </a:lnTo>
                <a:lnTo>
                  <a:pt x="956" y="987"/>
                </a:lnTo>
                <a:lnTo>
                  <a:pt x="961" y="987"/>
                </a:lnTo>
                <a:lnTo>
                  <a:pt x="967" y="982"/>
                </a:lnTo>
                <a:lnTo>
                  <a:pt x="967" y="977"/>
                </a:lnTo>
                <a:lnTo>
                  <a:pt x="2276" y="2364"/>
                </a:lnTo>
                <a:lnTo>
                  <a:pt x="930" y="925"/>
                </a:lnTo>
                <a:lnTo>
                  <a:pt x="935" y="925"/>
                </a:lnTo>
                <a:lnTo>
                  <a:pt x="935" y="920"/>
                </a:lnTo>
                <a:lnTo>
                  <a:pt x="935" y="925"/>
                </a:lnTo>
                <a:lnTo>
                  <a:pt x="946" y="925"/>
                </a:lnTo>
                <a:lnTo>
                  <a:pt x="951" y="920"/>
                </a:lnTo>
                <a:lnTo>
                  <a:pt x="951" y="915"/>
                </a:lnTo>
                <a:lnTo>
                  <a:pt x="961" y="904"/>
                </a:lnTo>
                <a:lnTo>
                  <a:pt x="956" y="904"/>
                </a:lnTo>
                <a:lnTo>
                  <a:pt x="946" y="915"/>
                </a:lnTo>
                <a:lnTo>
                  <a:pt x="930" y="925"/>
                </a:lnTo>
                <a:lnTo>
                  <a:pt x="2276" y="2364"/>
                </a:lnTo>
                <a:lnTo>
                  <a:pt x="967" y="831"/>
                </a:lnTo>
                <a:lnTo>
                  <a:pt x="967" y="837"/>
                </a:lnTo>
                <a:lnTo>
                  <a:pt x="972" y="837"/>
                </a:lnTo>
                <a:lnTo>
                  <a:pt x="977" y="831"/>
                </a:lnTo>
                <a:lnTo>
                  <a:pt x="982" y="826"/>
                </a:lnTo>
                <a:lnTo>
                  <a:pt x="977" y="821"/>
                </a:lnTo>
                <a:lnTo>
                  <a:pt x="972" y="826"/>
                </a:lnTo>
                <a:lnTo>
                  <a:pt x="967" y="831"/>
                </a:lnTo>
                <a:lnTo>
                  <a:pt x="2276" y="2364"/>
                </a:lnTo>
                <a:lnTo>
                  <a:pt x="946" y="1034"/>
                </a:lnTo>
                <a:lnTo>
                  <a:pt x="935" y="1034"/>
                </a:lnTo>
                <a:lnTo>
                  <a:pt x="925" y="1034"/>
                </a:lnTo>
                <a:lnTo>
                  <a:pt x="920" y="1039"/>
                </a:lnTo>
                <a:lnTo>
                  <a:pt x="915" y="1039"/>
                </a:lnTo>
                <a:lnTo>
                  <a:pt x="915" y="1044"/>
                </a:lnTo>
                <a:lnTo>
                  <a:pt x="904" y="1050"/>
                </a:lnTo>
                <a:lnTo>
                  <a:pt x="909" y="1050"/>
                </a:lnTo>
                <a:lnTo>
                  <a:pt x="899" y="1055"/>
                </a:lnTo>
                <a:lnTo>
                  <a:pt x="894" y="1065"/>
                </a:lnTo>
                <a:lnTo>
                  <a:pt x="899" y="1065"/>
                </a:lnTo>
                <a:lnTo>
                  <a:pt x="894" y="1065"/>
                </a:lnTo>
                <a:lnTo>
                  <a:pt x="899" y="1065"/>
                </a:lnTo>
                <a:lnTo>
                  <a:pt x="894" y="1070"/>
                </a:lnTo>
                <a:lnTo>
                  <a:pt x="899" y="1070"/>
                </a:lnTo>
                <a:lnTo>
                  <a:pt x="904" y="1070"/>
                </a:lnTo>
                <a:lnTo>
                  <a:pt x="909" y="1070"/>
                </a:lnTo>
                <a:lnTo>
                  <a:pt x="904" y="1076"/>
                </a:lnTo>
                <a:lnTo>
                  <a:pt x="915" y="1065"/>
                </a:lnTo>
                <a:lnTo>
                  <a:pt x="915" y="1070"/>
                </a:lnTo>
                <a:lnTo>
                  <a:pt x="920" y="1065"/>
                </a:lnTo>
                <a:lnTo>
                  <a:pt x="930" y="1055"/>
                </a:lnTo>
                <a:lnTo>
                  <a:pt x="935" y="1050"/>
                </a:lnTo>
                <a:lnTo>
                  <a:pt x="946" y="1044"/>
                </a:lnTo>
                <a:lnTo>
                  <a:pt x="946" y="1039"/>
                </a:lnTo>
                <a:lnTo>
                  <a:pt x="946" y="1034"/>
                </a:lnTo>
                <a:lnTo>
                  <a:pt x="2276" y="2364"/>
                </a:lnTo>
                <a:lnTo>
                  <a:pt x="899" y="748"/>
                </a:lnTo>
                <a:lnTo>
                  <a:pt x="894" y="753"/>
                </a:lnTo>
                <a:lnTo>
                  <a:pt x="894" y="748"/>
                </a:lnTo>
                <a:lnTo>
                  <a:pt x="899" y="743"/>
                </a:lnTo>
                <a:lnTo>
                  <a:pt x="894" y="743"/>
                </a:lnTo>
                <a:lnTo>
                  <a:pt x="889" y="743"/>
                </a:lnTo>
                <a:lnTo>
                  <a:pt x="883" y="748"/>
                </a:lnTo>
                <a:lnTo>
                  <a:pt x="878" y="753"/>
                </a:lnTo>
                <a:lnTo>
                  <a:pt x="878" y="759"/>
                </a:lnTo>
                <a:lnTo>
                  <a:pt x="883" y="759"/>
                </a:lnTo>
                <a:lnTo>
                  <a:pt x="889" y="759"/>
                </a:lnTo>
                <a:lnTo>
                  <a:pt x="889" y="753"/>
                </a:lnTo>
                <a:lnTo>
                  <a:pt x="889" y="759"/>
                </a:lnTo>
                <a:lnTo>
                  <a:pt x="889" y="753"/>
                </a:lnTo>
                <a:lnTo>
                  <a:pt x="894" y="753"/>
                </a:lnTo>
                <a:lnTo>
                  <a:pt x="899" y="748"/>
                </a:lnTo>
                <a:lnTo>
                  <a:pt x="2276" y="2364"/>
                </a:lnTo>
                <a:lnTo>
                  <a:pt x="868" y="1003"/>
                </a:lnTo>
                <a:lnTo>
                  <a:pt x="873" y="998"/>
                </a:lnTo>
                <a:lnTo>
                  <a:pt x="878" y="998"/>
                </a:lnTo>
                <a:lnTo>
                  <a:pt x="878" y="992"/>
                </a:lnTo>
                <a:lnTo>
                  <a:pt x="878" y="987"/>
                </a:lnTo>
                <a:lnTo>
                  <a:pt x="873" y="987"/>
                </a:lnTo>
                <a:lnTo>
                  <a:pt x="868" y="987"/>
                </a:lnTo>
                <a:lnTo>
                  <a:pt x="863" y="992"/>
                </a:lnTo>
                <a:lnTo>
                  <a:pt x="857" y="998"/>
                </a:lnTo>
                <a:lnTo>
                  <a:pt x="857" y="1003"/>
                </a:lnTo>
                <a:lnTo>
                  <a:pt x="863" y="1003"/>
                </a:lnTo>
                <a:lnTo>
                  <a:pt x="868" y="1003"/>
                </a:lnTo>
                <a:lnTo>
                  <a:pt x="2276" y="2364"/>
                </a:lnTo>
                <a:lnTo>
                  <a:pt x="878" y="1039"/>
                </a:lnTo>
                <a:lnTo>
                  <a:pt x="878" y="1034"/>
                </a:lnTo>
                <a:lnTo>
                  <a:pt x="873" y="1034"/>
                </a:lnTo>
                <a:lnTo>
                  <a:pt x="873" y="1039"/>
                </a:lnTo>
                <a:lnTo>
                  <a:pt x="878" y="1039"/>
                </a:lnTo>
                <a:lnTo>
                  <a:pt x="2276" y="2364"/>
                </a:lnTo>
                <a:lnTo>
                  <a:pt x="889" y="821"/>
                </a:lnTo>
                <a:lnTo>
                  <a:pt x="878" y="826"/>
                </a:lnTo>
                <a:lnTo>
                  <a:pt x="878" y="831"/>
                </a:lnTo>
                <a:lnTo>
                  <a:pt x="878" y="837"/>
                </a:lnTo>
                <a:lnTo>
                  <a:pt x="883" y="837"/>
                </a:lnTo>
                <a:lnTo>
                  <a:pt x="889" y="831"/>
                </a:lnTo>
                <a:lnTo>
                  <a:pt x="889" y="826"/>
                </a:lnTo>
                <a:lnTo>
                  <a:pt x="889" y="821"/>
                </a:lnTo>
                <a:lnTo>
                  <a:pt x="2276" y="2364"/>
                </a:lnTo>
                <a:lnTo>
                  <a:pt x="837" y="946"/>
                </a:lnTo>
                <a:lnTo>
                  <a:pt x="842" y="946"/>
                </a:lnTo>
                <a:lnTo>
                  <a:pt x="847" y="946"/>
                </a:lnTo>
                <a:lnTo>
                  <a:pt x="857" y="940"/>
                </a:lnTo>
                <a:lnTo>
                  <a:pt x="863" y="925"/>
                </a:lnTo>
                <a:lnTo>
                  <a:pt x="868" y="920"/>
                </a:lnTo>
                <a:lnTo>
                  <a:pt x="857" y="925"/>
                </a:lnTo>
                <a:lnTo>
                  <a:pt x="863" y="925"/>
                </a:lnTo>
                <a:lnTo>
                  <a:pt x="857" y="925"/>
                </a:lnTo>
                <a:lnTo>
                  <a:pt x="847" y="935"/>
                </a:lnTo>
                <a:lnTo>
                  <a:pt x="842" y="940"/>
                </a:lnTo>
                <a:lnTo>
                  <a:pt x="837" y="946"/>
                </a:lnTo>
                <a:lnTo>
                  <a:pt x="2276" y="2364"/>
                </a:lnTo>
                <a:lnTo>
                  <a:pt x="1076" y="873"/>
                </a:lnTo>
                <a:lnTo>
                  <a:pt x="1081" y="868"/>
                </a:lnTo>
                <a:lnTo>
                  <a:pt x="1086" y="868"/>
                </a:lnTo>
                <a:lnTo>
                  <a:pt x="1086" y="863"/>
                </a:lnTo>
                <a:lnTo>
                  <a:pt x="1076" y="863"/>
                </a:lnTo>
                <a:lnTo>
                  <a:pt x="1081" y="857"/>
                </a:lnTo>
                <a:lnTo>
                  <a:pt x="1076" y="852"/>
                </a:lnTo>
                <a:lnTo>
                  <a:pt x="1076" y="847"/>
                </a:lnTo>
                <a:lnTo>
                  <a:pt x="1065" y="852"/>
                </a:lnTo>
                <a:lnTo>
                  <a:pt x="1060" y="857"/>
                </a:lnTo>
                <a:lnTo>
                  <a:pt x="1050" y="863"/>
                </a:lnTo>
                <a:lnTo>
                  <a:pt x="1055" y="863"/>
                </a:lnTo>
                <a:lnTo>
                  <a:pt x="1050" y="868"/>
                </a:lnTo>
                <a:lnTo>
                  <a:pt x="1055" y="868"/>
                </a:lnTo>
                <a:lnTo>
                  <a:pt x="1050" y="868"/>
                </a:lnTo>
                <a:lnTo>
                  <a:pt x="1055" y="873"/>
                </a:lnTo>
                <a:lnTo>
                  <a:pt x="1050" y="873"/>
                </a:lnTo>
                <a:lnTo>
                  <a:pt x="1055" y="873"/>
                </a:lnTo>
                <a:lnTo>
                  <a:pt x="1060" y="873"/>
                </a:lnTo>
                <a:lnTo>
                  <a:pt x="1055" y="873"/>
                </a:lnTo>
                <a:lnTo>
                  <a:pt x="1060" y="873"/>
                </a:lnTo>
                <a:lnTo>
                  <a:pt x="1065" y="873"/>
                </a:lnTo>
                <a:lnTo>
                  <a:pt x="1065" y="878"/>
                </a:lnTo>
                <a:lnTo>
                  <a:pt x="1070" y="873"/>
                </a:lnTo>
                <a:lnTo>
                  <a:pt x="1076" y="878"/>
                </a:lnTo>
                <a:lnTo>
                  <a:pt x="1076" y="873"/>
                </a:lnTo>
                <a:lnTo>
                  <a:pt x="2276" y="2364"/>
                </a:lnTo>
                <a:lnTo>
                  <a:pt x="1024" y="1008"/>
                </a:lnTo>
                <a:lnTo>
                  <a:pt x="1029" y="1008"/>
                </a:lnTo>
                <a:lnTo>
                  <a:pt x="1029" y="1003"/>
                </a:lnTo>
                <a:lnTo>
                  <a:pt x="1024" y="1008"/>
                </a:lnTo>
                <a:lnTo>
                  <a:pt x="2276" y="2364"/>
                </a:lnTo>
                <a:lnTo>
                  <a:pt x="1122" y="987"/>
                </a:lnTo>
                <a:lnTo>
                  <a:pt x="1117" y="982"/>
                </a:lnTo>
                <a:lnTo>
                  <a:pt x="1107" y="982"/>
                </a:lnTo>
                <a:lnTo>
                  <a:pt x="1096" y="987"/>
                </a:lnTo>
                <a:lnTo>
                  <a:pt x="1102" y="987"/>
                </a:lnTo>
                <a:lnTo>
                  <a:pt x="1096" y="992"/>
                </a:lnTo>
                <a:lnTo>
                  <a:pt x="1091" y="998"/>
                </a:lnTo>
                <a:lnTo>
                  <a:pt x="1096" y="998"/>
                </a:lnTo>
                <a:lnTo>
                  <a:pt x="1091" y="1003"/>
                </a:lnTo>
                <a:lnTo>
                  <a:pt x="1096" y="998"/>
                </a:lnTo>
                <a:lnTo>
                  <a:pt x="1096" y="1003"/>
                </a:lnTo>
                <a:lnTo>
                  <a:pt x="1096" y="998"/>
                </a:lnTo>
                <a:lnTo>
                  <a:pt x="1102" y="1003"/>
                </a:lnTo>
                <a:lnTo>
                  <a:pt x="1107" y="998"/>
                </a:lnTo>
                <a:lnTo>
                  <a:pt x="1107" y="1003"/>
                </a:lnTo>
                <a:lnTo>
                  <a:pt x="1107" y="998"/>
                </a:lnTo>
                <a:lnTo>
                  <a:pt x="1112" y="998"/>
                </a:lnTo>
                <a:lnTo>
                  <a:pt x="1117" y="987"/>
                </a:lnTo>
                <a:lnTo>
                  <a:pt x="1122" y="987"/>
                </a:lnTo>
                <a:lnTo>
                  <a:pt x="2276" y="2364"/>
                </a:lnTo>
                <a:lnTo>
                  <a:pt x="992" y="1008"/>
                </a:lnTo>
                <a:lnTo>
                  <a:pt x="998" y="1008"/>
                </a:lnTo>
                <a:lnTo>
                  <a:pt x="998" y="1003"/>
                </a:lnTo>
                <a:lnTo>
                  <a:pt x="987" y="1008"/>
                </a:lnTo>
                <a:lnTo>
                  <a:pt x="987" y="1013"/>
                </a:lnTo>
                <a:lnTo>
                  <a:pt x="992" y="1008"/>
                </a:lnTo>
                <a:lnTo>
                  <a:pt x="987" y="1013"/>
                </a:lnTo>
                <a:lnTo>
                  <a:pt x="992" y="1008"/>
                </a:lnTo>
                <a:lnTo>
                  <a:pt x="2276" y="2364"/>
                </a:lnTo>
                <a:lnTo>
                  <a:pt x="987" y="987"/>
                </a:lnTo>
                <a:lnTo>
                  <a:pt x="992" y="982"/>
                </a:lnTo>
                <a:lnTo>
                  <a:pt x="992" y="977"/>
                </a:lnTo>
                <a:lnTo>
                  <a:pt x="987" y="977"/>
                </a:lnTo>
                <a:lnTo>
                  <a:pt x="982" y="982"/>
                </a:lnTo>
                <a:lnTo>
                  <a:pt x="982" y="987"/>
                </a:lnTo>
                <a:lnTo>
                  <a:pt x="987" y="987"/>
                </a:lnTo>
                <a:lnTo>
                  <a:pt x="2276" y="2364"/>
                </a:lnTo>
                <a:lnTo>
                  <a:pt x="998" y="883"/>
                </a:lnTo>
                <a:lnTo>
                  <a:pt x="987" y="883"/>
                </a:lnTo>
                <a:lnTo>
                  <a:pt x="972" y="894"/>
                </a:lnTo>
                <a:lnTo>
                  <a:pt x="972" y="899"/>
                </a:lnTo>
                <a:lnTo>
                  <a:pt x="977" y="904"/>
                </a:lnTo>
                <a:lnTo>
                  <a:pt x="972" y="915"/>
                </a:lnTo>
                <a:lnTo>
                  <a:pt x="977" y="904"/>
                </a:lnTo>
                <a:lnTo>
                  <a:pt x="977" y="909"/>
                </a:lnTo>
                <a:lnTo>
                  <a:pt x="982" y="909"/>
                </a:lnTo>
                <a:lnTo>
                  <a:pt x="982" y="915"/>
                </a:lnTo>
                <a:lnTo>
                  <a:pt x="982" y="909"/>
                </a:lnTo>
                <a:lnTo>
                  <a:pt x="987" y="909"/>
                </a:lnTo>
                <a:lnTo>
                  <a:pt x="992" y="899"/>
                </a:lnTo>
                <a:lnTo>
                  <a:pt x="998" y="899"/>
                </a:lnTo>
                <a:lnTo>
                  <a:pt x="1003" y="894"/>
                </a:lnTo>
                <a:lnTo>
                  <a:pt x="1003" y="889"/>
                </a:lnTo>
                <a:lnTo>
                  <a:pt x="998" y="883"/>
                </a:lnTo>
                <a:lnTo>
                  <a:pt x="2276" y="2364"/>
                </a:lnTo>
                <a:lnTo>
                  <a:pt x="1018" y="863"/>
                </a:lnTo>
                <a:lnTo>
                  <a:pt x="1018" y="857"/>
                </a:lnTo>
                <a:lnTo>
                  <a:pt x="1013" y="857"/>
                </a:lnTo>
                <a:lnTo>
                  <a:pt x="1008" y="857"/>
                </a:lnTo>
                <a:lnTo>
                  <a:pt x="1003" y="863"/>
                </a:lnTo>
                <a:lnTo>
                  <a:pt x="998" y="863"/>
                </a:lnTo>
                <a:lnTo>
                  <a:pt x="992" y="868"/>
                </a:lnTo>
                <a:lnTo>
                  <a:pt x="998" y="873"/>
                </a:lnTo>
                <a:lnTo>
                  <a:pt x="987" y="878"/>
                </a:lnTo>
                <a:lnTo>
                  <a:pt x="992" y="878"/>
                </a:lnTo>
                <a:lnTo>
                  <a:pt x="992" y="873"/>
                </a:lnTo>
                <a:lnTo>
                  <a:pt x="992" y="878"/>
                </a:lnTo>
                <a:lnTo>
                  <a:pt x="998" y="878"/>
                </a:lnTo>
                <a:lnTo>
                  <a:pt x="1003" y="878"/>
                </a:lnTo>
                <a:lnTo>
                  <a:pt x="1008" y="878"/>
                </a:lnTo>
                <a:lnTo>
                  <a:pt x="1013" y="868"/>
                </a:lnTo>
                <a:lnTo>
                  <a:pt x="1018" y="868"/>
                </a:lnTo>
                <a:lnTo>
                  <a:pt x="1018" y="863"/>
                </a:lnTo>
                <a:lnTo>
                  <a:pt x="2276" y="2364"/>
                </a:lnTo>
                <a:lnTo>
                  <a:pt x="1018" y="1008"/>
                </a:lnTo>
                <a:lnTo>
                  <a:pt x="1018" y="1003"/>
                </a:lnTo>
                <a:lnTo>
                  <a:pt x="1008" y="1013"/>
                </a:lnTo>
                <a:lnTo>
                  <a:pt x="1013" y="1013"/>
                </a:lnTo>
                <a:lnTo>
                  <a:pt x="1008" y="1013"/>
                </a:lnTo>
                <a:lnTo>
                  <a:pt x="1018" y="1008"/>
                </a:lnTo>
                <a:lnTo>
                  <a:pt x="2276" y="2364"/>
                </a:lnTo>
                <a:lnTo>
                  <a:pt x="925" y="847"/>
                </a:lnTo>
                <a:lnTo>
                  <a:pt x="920" y="847"/>
                </a:lnTo>
                <a:lnTo>
                  <a:pt x="920" y="852"/>
                </a:lnTo>
                <a:lnTo>
                  <a:pt x="915" y="852"/>
                </a:lnTo>
                <a:lnTo>
                  <a:pt x="925" y="847"/>
                </a:lnTo>
                <a:lnTo>
                  <a:pt x="2276" y="2364"/>
                </a:lnTo>
                <a:lnTo>
                  <a:pt x="946" y="624"/>
                </a:lnTo>
                <a:lnTo>
                  <a:pt x="951" y="618"/>
                </a:lnTo>
                <a:lnTo>
                  <a:pt x="946" y="618"/>
                </a:lnTo>
                <a:lnTo>
                  <a:pt x="946" y="624"/>
                </a:lnTo>
                <a:lnTo>
                  <a:pt x="2276" y="2364"/>
                </a:lnTo>
                <a:lnTo>
                  <a:pt x="909" y="483"/>
                </a:lnTo>
                <a:lnTo>
                  <a:pt x="904" y="483"/>
                </a:lnTo>
                <a:lnTo>
                  <a:pt x="899" y="489"/>
                </a:lnTo>
                <a:lnTo>
                  <a:pt x="904" y="483"/>
                </a:lnTo>
                <a:lnTo>
                  <a:pt x="899" y="489"/>
                </a:lnTo>
                <a:lnTo>
                  <a:pt x="909" y="483"/>
                </a:lnTo>
                <a:lnTo>
                  <a:pt x="2276" y="2364"/>
                </a:lnTo>
                <a:lnTo>
                  <a:pt x="904" y="909"/>
                </a:lnTo>
                <a:lnTo>
                  <a:pt x="909" y="909"/>
                </a:lnTo>
                <a:lnTo>
                  <a:pt x="915" y="904"/>
                </a:lnTo>
                <a:lnTo>
                  <a:pt x="915" y="899"/>
                </a:lnTo>
                <a:lnTo>
                  <a:pt x="909" y="899"/>
                </a:lnTo>
                <a:lnTo>
                  <a:pt x="904" y="909"/>
                </a:lnTo>
                <a:lnTo>
                  <a:pt x="2276" y="2364"/>
                </a:lnTo>
                <a:lnTo>
                  <a:pt x="925" y="359"/>
                </a:lnTo>
                <a:lnTo>
                  <a:pt x="930" y="353"/>
                </a:lnTo>
                <a:lnTo>
                  <a:pt x="925" y="353"/>
                </a:lnTo>
                <a:lnTo>
                  <a:pt x="920" y="359"/>
                </a:lnTo>
                <a:lnTo>
                  <a:pt x="925" y="359"/>
                </a:lnTo>
                <a:lnTo>
                  <a:pt x="2276" y="2364"/>
                </a:lnTo>
                <a:lnTo>
                  <a:pt x="915" y="348"/>
                </a:lnTo>
                <a:lnTo>
                  <a:pt x="920" y="348"/>
                </a:lnTo>
                <a:lnTo>
                  <a:pt x="915" y="343"/>
                </a:lnTo>
                <a:lnTo>
                  <a:pt x="915" y="348"/>
                </a:lnTo>
                <a:lnTo>
                  <a:pt x="2276" y="2364"/>
                </a:lnTo>
                <a:lnTo>
                  <a:pt x="925" y="457"/>
                </a:lnTo>
                <a:lnTo>
                  <a:pt x="915" y="468"/>
                </a:lnTo>
                <a:lnTo>
                  <a:pt x="920" y="468"/>
                </a:lnTo>
                <a:lnTo>
                  <a:pt x="915" y="468"/>
                </a:lnTo>
                <a:lnTo>
                  <a:pt x="920" y="468"/>
                </a:lnTo>
                <a:lnTo>
                  <a:pt x="925" y="468"/>
                </a:lnTo>
                <a:lnTo>
                  <a:pt x="930" y="463"/>
                </a:lnTo>
                <a:lnTo>
                  <a:pt x="925" y="457"/>
                </a:lnTo>
                <a:lnTo>
                  <a:pt x="2276" y="2364"/>
                </a:lnTo>
                <a:lnTo>
                  <a:pt x="842" y="717"/>
                </a:lnTo>
                <a:lnTo>
                  <a:pt x="837" y="717"/>
                </a:lnTo>
                <a:lnTo>
                  <a:pt x="837" y="722"/>
                </a:lnTo>
                <a:lnTo>
                  <a:pt x="842" y="717"/>
                </a:lnTo>
                <a:lnTo>
                  <a:pt x="2276" y="2364"/>
                </a:lnTo>
                <a:lnTo>
                  <a:pt x="878" y="722"/>
                </a:lnTo>
                <a:lnTo>
                  <a:pt x="883" y="717"/>
                </a:lnTo>
                <a:lnTo>
                  <a:pt x="878" y="717"/>
                </a:lnTo>
                <a:lnTo>
                  <a:pt x="873" y="722"/>
                </a:lnTo>
                <a:lnTo>
                  <a:pt x="878" y="722"/>
                </a:lnTo>
                <a:lnTo>
                  <a:pt x="2276" y="2364"/>
                </a:lnTo>
                <a:lnTo>
                  <a:pt x="920" y="1024"/>
                </a:lnTo>
                <a:lnTo>
                  <a:pt x="920" y="1018"/>
                </a:lnTo>
                <a:lnTo>
                  <a:pt x="915" y="1024"/>
                </a:lnTo>
                <a:lnTo>
                  <a:pt x="920" y="1024"/>
                </a:lnTo>
                <a:lnTo>
                  <a:pt x="2276" y="2364"/>
                </a:lnTo>
                <a:lnTo>
                  <a:pt x="852" y="426"/>
                </a:lnTo>
                <a:lnTo>
                  <a:pt x="863" y="421"/>
                </a:lnTo>
                <a:lnTo>
                  <a:pt x="863" y="416"/>
                </a:lnTo>
                <a:lnTo>
                  <a:pt x="857" y="416"/>
                </a:lnTo>
                <a:lnTo>
                  <a:pt x="852" y="421"/>
                </a:lnTo>
                <a:lnTo>
                  <a:pt x="852" y="426"/>
                </a:lnTo>
                <a:lnTo>
                  <a:pt x="2276" y="2364"/>
                </a:lnTo>
                <a:lnTo>
                  <a:pt x="935" y="681"/>
                </a:lnTo>
                <a:lnTo>
                  <a:pt x="930" y="686"/>
                </a:lnTo>
                <a:lnTo>
                  <a:pt x="925" y="686"/>
                </a:lnTo>
                <a:lnTo>
                  <a:pt x="920" y="686"/>
                </a:lnTo>
                <a:lnTo>
                  <a:pt x="920" y="691"/>
                </a:lnTo>
                <a:lnTo>
                  <a:pt x="920" y="696"/>
                </a:lnTo>
                <a:lnTo>
                  <a:pt x="915" y="696"/>
                </a:lnTo>
                <a:lnTo>
                  <a:pt x="920" y="696"/>
                </a:lnTo>
                <a:lnTo>
                  <a:pt x="915" y="696"/>
                </a:lnTo>
                <a:lnTo>
                  <a:pt x="920" y="696"/>
                </a:lnTo>
                <a:lnTo>
                  <a:pt x="915" y="702"/>
                </a:lnTo>
                <a:lnTo>
                  <a:pt x="920" y="702"/>
                </a:lnTo>
                <a:lnTo>
                  <a:pt x="915" y="702"/>
                </a:lnTo>
                <a:lnTo>
                  <a:pt x="920" y="702"/>
                </a:lnTo>
                <a:lnTo>
                  <a:pt x="915" y="702"/>
                </a:lnTo>
                <a:lnTo>
                  <a:pt x="920" y="702"/>
                </a:lnTo>
                <a:lnTo>
                  <a:pt x="920" y="707"/>
                </a:lnTo>
                <a:lnTo>
                  <a:pt x="920" y="702"/>
                </a:lnTo>
                <a:lnTo>
                  <a:pt x="920" y="707"/>
                </a:lnTo>
                <a:lnTo>
                  <a:pt x="925" y="707"/>
                </a:lnTo>
                <a:lnTo>
                  <a:pt x="930" y="707"/>
                </a:lnTo>
                <a:lnTo>
                  <a:pt x="935" y="702"/>
                </a:lnTo>
                <a:lnTo>
                  <a:pt x="946" y="702"/>
                </a:lnTo>
                <a:lnTo>
                  <a:pt x="946" y="696"/>
                </a:lnTo>
                <a:lnTo>
                  <a:pt x="951" y="696"/>
                </a:lnTo>
                <a:lnTo>
                  <a:pt x="946" y="691"/>
                </a:lnTo>
                <a:lnTo>
                  <a:pt x="951" y="691"/>
                </a:lnTo>
                <a:lnTo>
                  <a:pt x="951" y="686"/>
                </a:lnTo>
                <a:lnTo>
                  <a:pt x="946" y="686"/>
                </a:lnTo>
                <a:lnTo>
                  <a:pt x="951" y="686"/>
                </a:lnTo>
                <a:lnTo>
                  <a:pt x="946" y="686"/>
                </a:lnTo>
                <a:lnTo>
                  <a:pt x="946" y="681"/>
                </a:lnTo>
                <a:lnTo>
                  <a:pt x="946" y="686"/>
                </a:lnTo>
                <a:lnTo>
                  <a:pt x="935" y="681"/>
                </a:lnTo>
                <a:lnTo>
                  <a:pt x="2276" y="2364"/>
                </a:lnTo>
                <a:lnTo>
                  <a:pt x="951" y="608"/>
                </a:lnTo>
                <a:lnTo>
                  <a:pt x="956" y="608"/>
                </a:lnTo>
                <a:lnTo>
                  <a:pt x="956" y="603"/>
                </a:lnTo>
                <a:lnTo>
                  <a:pt x="951" y="608"/>
                </a:lnTo>
                <a:lnTo>
                  <a:pt x="2276" y="2364"/>
                </a:lnTo>
                <a:lnTo>
                  <a:pt x="930" y="390"/>
                </a:lnTo>
                <a:lnTo>
                  <a:pt x="946" y="390"/>
                </a:lnTo>
                <a:lnTo>
                  <a:pt x="956" y="385"/>
                </a:lnTo>
                <a:lnTo>
                  <a:pt x="956" y="379"/>
                </a:lnTo>
                <a:lnTo>
                  <a:pt x="951" y="379"/>
                </a:lnTo>
                <a:lnTo>
                  <a:pt x="946" y="379"/>
                </a:lnTo>
                <a:lnTo>
                  <a:pt x="930" y="390"/>
                </a:lnTo>
                <a:lnTo>
                  <a:pt x="2276" y="2364"/>
                </a:lnTo>
                <a:lnTo>
                  <a:pt x="878" y="707"/>
                </a:lnTo>
                <a:lnTo>
                  <a:pt x="883" y="707"/>
                </a:lnTo>
                <a:lnTo>
                  <a:pt x="889" y="702"/>
                </a:lnTo>
                <a:lnTo>
                  <a:pt x="883" y="702"/>
                </a:lnTo>
                <a:lnTo>
                  <a:pt x="878" y="707"/>
                </a:lnTo>
                <a:lnTo>
                  <a:pt x="2276" y="2364"/>
                </a:lnTo>
                <a:lnTo>
                  <a:pt x="992" y="644"/>
                </a:lnTo>
                <a:lnTo>
                  <a:pt x="987" y="650"/>
                </a:lnTo>
                <a:lnTo>
                  <a:pt x="987" y="655"/>
                </a:lnTo>
                <a:lnTo>
                  <a:pt x="992" y="650"/>
                </a:lnTo>
                <a:lnTo>
                  <a:pt x="987" y="655"/>
                </a:lnTo>
                <a:lnTo>
                  <a:pt x="992" y="650"/>
                </a:lnTo>
                <a:lnTo>
                  <a:pt x="998" y="650"/>
                </a:lnTo>
                <a:lnTo>
                  <a:pt x="992" y="644"/>
                </a:lnTo>
                <a:lnTo>
                  <a:pt x="2276" y="2364"/>
                </a:lnTo>
                <a:lnTo>
                  <a:pt x="1268" y="587"/>
                </a:lnTo>
                <a:lnTo>
                  <a:pt x="1268" y="582"/>
                </a:lnTo>
                <a:lnTo>
                  <a:pt x="1263" y="582"/>
                </a:lnTo>
                <a:lnTo>
                  <a:pt x="1268" y="587"/>
                </a:lnTo>
                <a:lnTo>
                  <a:pt x="2276" y="2364"/>
                </a:lnTo>
                <a:lnTo>
                  <a:pt x="1335" y="208"/>
                </a:lnTo>
                <a:lnTo>
                  <a:pt x="1341" y="208"/>
                </a:lnTo>
                <a:lnTo>
                  <a:pt x="1346" y="208"/>
                </a:lnTo>
                <a:lnTo>
                  <a:pt x="1351" y="203"/>
                </a:lnTo>
                <a:lnTo>
                  <a:pt x="1351" y="198"/>
                </a:lnTo>
                <a:lnTo>
                  <a:pt x="1356" y="198"/>
                </a:lnTo>
                <a:lnTo>
                  <a:pt x="1356" y="192"/>
                </a:lnTo>
                <a:lnTo>
                  <a:pt x="1346" y="187"/>
                </a:lnTo>
                <a:lnTo>
                  <a:pt x="1341" y="192"/>
                </a:lnTo>
                <a:lnTo>
                  <a:pt x="1335" y="198"/>
                </a:lnTo>
                <a:lnTo>
                  <a:pt x="1335" y="203"/>
                </a:lnTo>
                <a:lnTo>
                  <a:pt x="1330" y="208"/>
                </a:lnTo>
                <a:lnTo>
                  <a:pt x="1335" y="208"/>
                </a:lnTo>
                <a:lnTo>
                  <a:pt x="2276" y="2364"/>
                </a:lnTo>
                <a:lnTo>
                  <a:pt x="1257" y="540"/>
                </a:lnTo>
                <a:lnTo>
                  <a:pt x="1263" y="535"/>
                </a:lnTo>
                <a:lnTo>
                  <a:pt x="1257" y="535"/>
                </a:lnTo>
                <a:lnTo>
                  <a:pt x="1257" y="540"/>
                </a:lnTo>
                <a:lnTo>
                  <a:pt x="2276" y="2364"/>
                </a:lnTo>
                <a:lnTo>
                  <a:pt x="1263" y="639"/>
                </a:lnTo>
                <a:lnTo>
                  <a:pt x="1263" y="644"/>
                </a:lnTo>
                <a:lnTo>
                  <a:pt x="1268" y="644"/>
                </a:lnTo>
                <a:lnTo>
                  <a:pt x="1273" y="644"/>
                </a:lnTo>
                <a:lnTo>
                  <a:pt x="1278" y="639"/>
                </a:lnTo>
                <a:lnTo>
                  <a:pt x="1283" y="634"/>
                </a:lnTo>
                <a:lnTo>
                  <a:pt x="1283" y="629"/>
                </a:lnTo>
                <a:lnTo>
                  <a:pt x="1273" y="624"/>
                </a:lnTo>
                <a:lnTo>
                  <a:pt x="1268" y="629"/>
                </a:lnTo>
                <a:lnTo>
                  <a:pt x="1263" y="634"/>
                </a:lnTo>
                <a:lnTo>
                  <a:pt x="1263" y="639"/>
                </a:lnTo>
                <a:lnTo>
                  <a:pt x="2276" y="2364"/>
                </a:lnTo>
                <a:lnTo>
                  <a:pt x="1273" y="489"/>
                </a:lnTo>
                <a:lnTo>
                  <a:pt x="1278" y="483"/>
                </a:lnTo>
                <a:lnTo>
                  <a:pt x="1273" y="483"/>
                </a:lnTo>
                <a:lnTo>
                  <a:pt x="1268" y="483"/>
                </a:lnTo>
                <a:lnTo>
                  <a:pt x="1268" y="489"/>
                </a:lnTo>
                <a:lnTo>
                  <a:pt x="1273" y="489"/>
                </a:lnTo>
                <a:lnTo>
                  <a:pt x="2276" y="2364"/>
                </a:lnTo>
                <a:lnTo>
                  <a:pt x="1356" y="156"/>
                </a:lnTo>
                <a:lnTo>
                  <a:pt x="1356" y="161"/>
                </a:lnTo>
                <a:lnTo>
                  <a:pt x="1361" y="161"/>
                </a:lnTo>
                <a:lnTo>
                  <a:pt x="1367" y="156"/>
                </a:lnTo>
                <a:lnTo>
                  <a:pt x="1367" y="161"/>
                </a:lnTo>
                <a:lnTo>
                  <a:pt x="1367" y="166"/>
                </a:lnTo>
                <a:lnTo>
                  <a:pt x="1372" y="161"/>
                </a:lnTo>
                <a:lnTo>
                  <a:pt x="1367" y="166"/>
                </a:lnTo>
                <a:lnTo>
                  <a:pt x="1372" y="166"/>
                </a:lnTo>
                <a:lnTo>
                  <a:pt x="1377" y="161"/>
                </a:lnTo>
                <a:lnTo>
                  <a:pt x="1387" y="156"/>
                </a:lnTo>
                <a:lnTo>
                  <a:pt x="1387" y="151"/>
                </a:lnTo>
                <a:lnTo>
                  <a:pt x="1387" y="146"/>
                </a:lnTo>
                <a:lnTo>
                  <a:pt x="1382" y="146"/>
                </a:lnTo>
                <a:lnTo>
                  <a:pt x="1382" y="140"/>
                </a:lnTo>
                <a:lnTo>
                  <a:pt x="1382" y="135"/>
                </a:lnTo>
                <a:lnTo>
                  <a:pt x="1377" y="135"/>
                </a:lnTo>
                <a:lnTo>
                  <a:pt x="1372" y="140"/>
                </a:lnTo>
                <a:lnTo>
                  <a:pt x="1367" y="140"/>
                </a:lnTo>
                <a:lnTo>
                  <a:pt x="1356" y="151"/>
                </a:lnTo>
                <a:lnTo>
                  <a:pt x="1356" y="156"/>
                </a:lnTo>
                <a:lnTo>
                  <a:pt x="1356" y="161"/>
                </a:lnTo>
                <a:lnTo>
                  <a:pt x="1356" y="156"/>
                </a:lnTo>
                <a:lnTo>
                  <a:pt x="2276" y="2364"/>
                </a:lnTo>
                <a:lnTo>
                  <a:pt x="1408" y="99"/>
                </a:lnTo>
                <a:lnTo>
                  <a:pt x="1413" y="104"/>
                </a:lnTo>
                <a:lnTo>
                  <a:pt x="1413" y="109"/>
                </a:lnTo>
                <a:lnTo>
                  <a:pt x="1413" y="104"/>
                </a:lnTo>
                <a:lnTo>
                  <a:pt x="1419" y="104"/>
                </a:lnTo>
                <a:lnTo>
                  <a:pt x="1424" y="104"/>
                </a:lnTo>
                <a:lnTo>
                  <a:pt x="1424" y="109"/>
                </a:lnTo>
                <a:lnTo>
                  <a:pt x="1424" y="104"/>
                </a:lnTo>
                <a:lnTo>
                  <a:pt x="1429" y="99"/>
                </a:lnTo>
                <a:lnTo>
                  <a:pt x="1434" y="94"/>
                </a:lnTo>
                <a:lnTo>
                  <a:pt x="1439" y="94"/>
                </a:lnTo>
                <a:lnTo>
                  <a:pt x="1434" y="89"/>
                </a:lnTo>
                <a:lnTo>
                  <a:pt x="1439" y="89"/>
                </a:lnTo>
                <a:lnTo>
                  <a:pt x="1439" y="83"/>
                </a:lnTo>
                <a:lnTo>
                  <a:pt x="1439" y="78"/>
                </a:lnTo>
                <a:lnTo>
                  <a:pt x="1429" y="83"/>
                </a:lnTo>
                <a:lnTo>
                  <a:pt x="1429" y="78"/>
                </a:lnTo>
                <a:lnTo>
                  <a:pt x="1419" y="83"/>
                </a:lnTo>
                <a:lnTo>
                  <a:pt x="1408" y="94"/>
                </a:lnTo>
                <a:lnTo>
                  <a:pt x="1408" y="99"/>
                </a:lnTo>
                <a:lnTo>
                  <a:pt x="2276" y="2364"/>
                </a:lnTo>
                <a:lnTo>
                  <a:pt x="1387" y="130"/>
                </a:lnTo>
                <a:lnTo>
                  <a:pt x="1393" y="125"/>
                </a:lnTo>
                <a:lnTo>
                  <a:pt x="1398" y="120"/>
                </a:lnTo>
                <a:lnTo>
                  <a:pt x="1393" y="120"/>
                </a:lnTo>
                <a:lnTo>
                  <a:pt x="1387" y="125"/>
                </a:lnTo>
                <a:lnTo>
                  <a:pt x="1387" y="130"/>
                </a:lnTo>
                <a:lnTo>
                  <a:pt x="2276" y="2364"/>
                </a:lnTo>
                <a:lnTo>
                  <a:pt x="1304" y="530"/>
                </a:lnTo>
                <a:lnTo>
                  <a:pt x="1309" y="530"/>
                </a:lnTo>
                <a:lnTo>
                  <a:pt x="1315" y="530"/>
                </a:lnTo>
                <a:lnTo>
                  <a:pt x="1320" y="530"/>
                </a:lnTo>
                <a:lnTo>
                  <a:pt x="1320" y="525"/>
                </a:lnTo>
                <a:lnTo>
                  <a:pt x="1320" y="520"/>
                </a:lnTo>
                <a:lnTo>
                  <a:pt x="1315" y="520"/>
                </a:lnTo>
                <a:lnTo>
                  <a:pt x="1304" y="525"/>
                </a:lnTo>
                <a:lnTo>
                  <a:pt x="1309" y="525"/>
                </a:lnTo>
                <a:lnTo>
                  <a:pt x="1304" y="525"/>
                </a:lnTo>
                <a:lnTo>
                  <a:pt x="1304" y="530"/>
                </a:lnTo>
                <a:lnTo>
                  <a:pt x="2276" y="2364"/>
                </a:lnTo>
                <a:lnTo>
                  <a:pt x="1273" y="187"/>
                </a:lnTo>
                <a:lnTo>
                  <a:pt x="1278" y="187"/>
                </a:lnTo>
                <a:lnTo>
                  <a:pt x="1278" y="192"/>
                </a:lnTo>
                <a:lnTo>
                  <a:pt x="1273" y="198"/>
                </a:lnTo>
                <a:lnTo>
                  <a:pt x="1278" y="192"/>
                </a:lnTo>
                <a:lnTo>
                  <a:pt x="1278" y="198"/>
                </a:lnTo>
                <a:lnTo>
                  <a:pt x="1283" y="192"/>
                </a:lnTo>
                <a:lnTo>
                  <a:pt x="1283" y="198"/>
                </a:lnTo>
                <a:lnTo>
                  <a:pt x="1289" y="198"/>
                </a:lnTo>
                <a:lnTo>
                  <a:pt x="1289" y="192"/>
                </a:lnTo>
                <a:lnTo>
                  <a:pt x="1299" y="187"/>
                </a:lnTo>
                <a:lnTo>
                  <a:pt x="1299" y="182"/>
                </a:lnTo>
                <a:lnTo>
                  <a:pt x="1304" y="182"/>
                </a:lnTo>
                <a:lnTo>
                  <a:pt x="1304" y="177"/>
                </a:lnTo>
                <a:lnTo>
                  <a:pt x="1299" y="172"/>
                </a:lnTo>
                <a:lnTo>
                  <a:pt x="1289" y="172"/>
                </a:lnTo>
                <a:lnTo>
                  <a:pt x="1278" y="182"/>
                </a:lnTo>
                <a:lnTo>
                  <a:pt x="1273" y="187"/>
                </a:lnTo>
                <a:lnTo>
                  <a:pt x="1278" y="187"/>
                </a:lnTo>
                <a:lnTo>
                  <a:pt x="1273" y="187"/>
                </a:lnTo>
                <a:lnTo>
                  <a:pt x="2276" y="2364"/>
                </a:lnTo>
                <a:lnTo>
                  <a:pt x="1315" y="478"/>
                </a:lnTo>
                <a:lnTo>
                  <a:pt x="1309" y="478"/>
                </a:lnTo>
                <a:lnTo>
                  <a:pt x="1304" y="483"/>
                </a:lnTo>
                <a:lnTo>
                  <a:pt x="1299" y="483"/>
                </a:lnTo>
                <a:lnTo>
                  <a:pt x="1299" y="489"/>
                </a:lnTo>
                <a:lnTo>
                  <a:pt x="1294" y="494"/>
                </a:lnTo>
                <a:lnTo>
                  <a:pt x="1299" y="494"/>
                </a:lnTo>
                <a:lnTo>
                  <a:pt x="1299" y="499"/>
                </a:lnTo>
                <a:lnTo>
                  <a:pt x="1304" y="494"/>
                </a:lnTo>
                <a:lnTo>
                  <a:pt x="1304" y="499"/>
                </a:lnTo>
                <a:lnTo>
                  <a:pt x="1304" y="494"/>
                </a:lnTo>
                <a:lnTo>
                  <a:pt x="1304" y="499"/>
                </a:lnTo>
                <a:lnTo>
                  <a:pt x="1309" y="499"/>
                </a:lnTo>
                <a:lnTo>
                  <a:pt x="1309" y="494"/>
                </a:lnTo>
                <a:lnTo>
                  <a:pt x="1315" y="494"/>
                </a:lnTo>
                <a:lnTo>
                  <a:pt x="1320" y="489"/>
                </a:lnTo>
                <a:lnTo>
                  <a:pt x="1325" y="483"/>
                </a:lnTo>
                <a:lnTo>
                  <a:pt x="1320" y="483"/>
                </a:lnTo>
                <a:lnTo>
                  <a:pt x="1325" y="483"/>
                </a:lnTo>
                <a:lnTo>
                  <a:pt x="1320" y="483"/>
                </a:lnTo>
                <a:lnTo>
                  <a:pt x="1320" y="478"/>
                </a:lnTo>
                <a:lnTo>
                  <a:pt x="1315" y="478"/>
                </a:lnTo>
                <a:lnTo>
                  <a:pt x="2276" y="2364"/>
                </a:lnTo>
                <a:lnTo>
                  <a:pt x="1294" y="322"/>
                </a:lnTo>
                <a:lnTo>
                  <a:pt x="1299" y="327"/>
                </a:lnTo>
                <a:lnTo>
                  <a:pt x="1304" y="322"/>
                </a:lnTo>
                <a:lnTo>
                  <a:pt x="1315" y="312"/>
                </a:lnTo>
                <a:lnTo>
                  <a:pt x="1315" y="302"/>
                </a:lnTo>
                <a:lnTo>
                  <a:pt x="1309" y="302"/>
                </a:lnTo>
                <a:lnTo>
                  <a:pt x="1299" y="312"/>
                </a:lnTo>
                <a:lnTo>
                  <a:pt x="1294" y="317"/>
                </a:lnTo>
                <a:lnTo>
                  <a:pt x="1294" y="322"/>
                </a:lnTo>
                <a:lnTo>
                  <a:pt x="2276" y="2364"/>
                </a:lnTo>
                <a:lnTo>
                  <a:pt x="1206" y="317"/>
                </a:lnTo>
                <a:lnTo>
                  <a:pt x="1206" y="322"/>
                </a:lnTo>
                <a:lnTo>
                  <a:pt x="1216" y="317"/>
                </a:lnTo>
                <a:lnTo>
                  <a:pt x="1221" y="317"/>
                </a:lnTo>
                <a:lnTo>
                  <a:pt x="1226" y="312"/>
                </a:lnTo>
                <a:lnTo>
                  <a:pt x="1231" y="302"/>
                </a:lnTo>
                <a:lnTo>
                  <a:pt x="1231" y="296"/>
                </a:lnTo>
                <a:lnTo>
                  <a:pt x="1216" y="302"/>
                </a:lnTo>
                <a:lnTo>
                  <a:pt x="1211" y="312"/>
                </a:lnTo>
                <a:lnTo>
                  <a:pt x="1206" y="317"/>
                </a:lnTo>
                <a:lnTo>
                  <a:pt x="2276" y="2364"/>
                </a:lnTo>
                <a:lnTo>
                  <a:pt x="1221" y="878"/>
                </a:lnTo>
                <a:lnTo>
                  <a:pt x="1226" y="873"/>
                </a:lnTo>
                <a:lnTo>
                  <a:pt x="1221" y="873"/>
                </a:lnTo>
                <a:lnTo>
                  <a:pt x="1221" y="878"/>
                </a:lnTo>
                <a:lnTo>
                  <a:pt x="2276" y="2364"/>
                </a:lnTo>
                <a:lnTo>
                  <a:pt x="1320" y="556"/>
                </a:lnTo>
                <a:lnTo>
                  <a:pt x="1315" y="561"/>
                </a:lnTo>
                <a:lnTo>
                  <a:pt x="1315" y="566"/>
                </a:lnTo>
                <a:lnTo>
                  <a:pt x="1320" y="561"/>
                </a:lnTo>
                <a:lnTo>
                  <a:pt x="1325" y="556"/>
                </a:lnTo>
                <a:lnTo>
                  <a:pt x="1320" y="556"/>
                </a:lnTo>
                <a:lnTo>
                  <a:pt x="2276" y="2364"/>
                </a:lnTo>
                <a:lnTo>
                  <a:pt x="1289" y="291"/>
                </a:lnTo>
                <a:lnTo>
                  <a:pt x="1294" y="291"/>
                </a:lnTo>
                <a:lnTo>
                  <a:pt x="1299" y="286"/>
                </a:lnTo>
                <a:lnTo>
                  <a:pt x="1289" y="286"/>
                </a:lnTo>
                <a:lnTo>
                  <a:pt x="1289" y="291"/>
                </a:lnTo>
                <a:lnTo>
                  <a:pt x="2276" y="2364"/>
                </a:lnTo>
                <a:lnTo>
                  <a:pt x="1283" y="447"/>
                </a:lnTo>
                <a:lnTo>
                  <a:pt x="1283" y="452"/>
                </a:lnTo>
                <a:lnTo>
                  <a:pt x="1289" y="452"/>
                </a:lnTo>
                <a:lnTo>
                  <a:pt x="1283" y="452"/>
                </a:lnTo>
                <a:lnTo>
                  <a:pt x="1289" y="452"/>
                </a:lnTo>
                <a:lnTo>
                  <a:pt x="1294" y="452"/>
                </a:lnTo>
                <a:lnTo>
                  <a:pt x="1299" y="447"/>
                </a:lnTo>
                <a:lnTo>
                  <a:pt x="1299" y="442"/>
                </a:lnTo>
                <a:lnTo>
                  <a:pt x="1294" y="442"/>
                </a:lnTo>
                <a:lnTo>
                  <a:pt x="1294" y="437"/>
                </a:lnTo>
                <a:lnTo>
                  <a:pt x="1289" y="437"/>
                </a:lnTo>
                <a:lnTo>
                  <a:pt x="1283" y="437"/>
                </a:lnTo>
                <a:lnTo>
                  <a:pt x="1278" y="442"/>
                </a:lnTo>
                <a:lnTo>
                  <a:pt x="1278" y="447"/>
                </a:lnTo>
                <a:lnTo>
                  <a:pt x="1273" y="447"/>
                </a:lnTo>
                <a:lnTo>
                  <a:pt x="1278" y="447"/>
                </a:lnTo>
                <a:lnTo>
                  <a:pt x="1273" y="452"/>
                </a:lnTo>
                <a:lnTo>
                  <a:pt x="1278" y="447"/>
                </a:lnTo>
                <a:lnTo>
                  <a:pt x="1278" y="452"/>
                </a:lnTo>
                <a:lnTo>
                  <a:pt x="1278" y="447"/>
                </a:lnTo>
                <a:lnTo>
                  <a:pt x="1278" y="452"/>
                </a:lnTo>
                <a:lnTo>
                  <a:pt x="1283" y="447"/>
                </a:lnTo>
                <a:lnTo>
                  <a:pt x="2276" y="2364"/>
                </a:lnTo>
                <a:lnTo>
                  <a:pt x="1398" y="281"/>
                </a:lnTo>
                <a:lnTo>
                  <a:pt x="1403" y="286"/>
                </a:lnTo>
                <a:lnTo>
                  <a:pt x="1408" y="281"/>
                </a:lnTo>
                <a:lnTo>
                  <a:pt x="1413" y="281"/>
                </a:lnTo>
                <a:lnTo>
                  <a:pt x="1419" y="276"/>
                </a:lnTo>
                <a:lnTo>
                  <a:pt x="1424" y="270"/>
                </a:lnTo>
                <a:lnTo>
                  <a:pt x="1424" y="265"/>
                </a:lnTo>
                <a:lnTo>
                  <a:pt x="1413" y="265"/>
                </a:lnTo>
                <a:lnTo>
                  <a:pt x="1403" y="270"/>
                </a:lnTo>
                <a:lnTo>
                  <a:pt x="1398" y="276"/>
                </a:lnTo>
                <a:lnTo>
                  <a:pt x="1398" y="281"/>
                </a:lnTo>
                <a:lnTo>
                  <a:pt x="1398" y="276"/>
                </a:lnTo>
                <a:lnTo>
                  <a:pt x="1398" y="281"/>
                </a:lnTo>
                <a:lnTo>
                  <a:pt x="2276" y="2364"/>
                </a:lnTo>
                <a:lnTo>
                  <a:pt x="1112" y="795"/>
                </a:lnTo>
                <a:lnTo>
                  <a:pt x="1117" y="795"/>
                </a:lnTo>
                <a:lnTo>
                  <a:pt x="1112" y="800"/>
                </a:lnTo>
                <a:lnTo>
                  <a:pt x="1117" y="795"/>
                </a:lnTo>
                <a:lnTo>
                  <a:pt x="1117" y="800"/>
                </a:lnTo>
                <a:lnTo>
                  <a:pt x="1122" y="800"/>
                </a:lnTo>
                <a:lnTo>
                  <a:pt x="1128" y="795"/>
                </a:lnTo>
                <a:lnTo>
                  <a:pt x="1133" y="795"/>
                </a:lnTo>
                <a:lnTo>
                  <a:pt x="1138" y="790"/>
                </a:lnTo>
                <a:lnTo>
                  <a:pt x="1138" y="785"/>
                </a:lnTo>
                <a:lnTo>
                  <a:pt x="1138" y="779"/>
                </a:lnTo>
                <a:lnTo>
                  <a:pt x="1133" y="779"/>
                </a:lnTo>
                <a:lnTo>
                  <a:pt x="1128" y="779"/>
                </a:lnTo>
                <a:lnTo>
                  <a:pt x="1117" y="785"/>
                </a:lnTo>
                <a:lnTo>
                  <a:pt x="1117" y="790"/>
                </a:lnTo>
                <a:lnTo>
                  <a:pt x="1112" y="790"/>
                </a:lnTo>
                <a:lnTo>
                  <a:pt x="1112" y="795"/>
                </a:lnTo>
                <a:lnTo>
                  <a:pt x="2276" y="2364"/>
                </a:lnTo>
                <a:lnTo>
                  <a:pt x="805" y="956"/>
                </a:lnTo>
                <a:lnTo>
                  <a:pt x="805" y="951"/>
                </a:lnTo>
                <a:lnTo>
                  <a:pt x="795" y="961"/>
                </a:lnTo>
                <a:lnTo>
                  <a:pt x="800" y="961"/>
                </a:lnTo>
                <a:lnTo>
                  <a:pt x="800" y="956"/>
                </a:lnTo>
                <a:lnTo>
                  <a:pt x="805" y="956"/>
                </a:lnTo>
                <a:lnTo>
                  <a:pt x="2276" y="2364"/>
                </a:lnTo>
                <a:lnTo>
                  <a:pt x="1330" y="546"/>
                </a:lnTo>
                <a:lnTo>
                  <a:pt x="1335" y="546"/>
                </a:lnTo>
                <a:lnTo>
                  <a:pt x="1335" y="540"/>
                </a:lnTo>
                <a:lnTo>
                  <a:pt x="1330" y="546"/>
                </a:lnTo>
                <a:lnTo>
                  <a:pt x="2276" y="2364"/>
                </a:lnTo>
                <a:lnTo>
                  <a:pt x="1335" y="535"/>
                </a:lnTo>
                <a:lnTo>
                  <a:pt x="1341" y="540"/>
                </a:lnTo>
                <a:lnTo>
                  <a:pt x="1341" y="546"/>
                </a:lnTo>
                <a:lnTo>
                  <a:pt x="1346" y="540"/>
                </a:lnTo>
                <a:lnTo>
                  <a:pt x="1351" y="540"/>
                </a:lnTo>
                <a:lnTo>
                  <a:pt x="1351" y="546"/>
                </a:lnTo>
                <a:lnTo>
                  <a:pt x="1356" y="540"/>
                </a:lnTo>
                <a:lnTo>
                  <a:pt x="1356" y="535"/>
                </a:lnTo>
                <a:lnTo>
                  <a:pt x="1361" y="530"/>
                </a:lnTo>
                <a:lnTo>
                  <a:pt x="1367" y="530"/>
                </a:lnTo>
                <a:lnTo>
                  <a:pt x="1367" y="525"/>
                </a:lnTo>
                <a:lnTo>
                  <a:pt x="1367" y="520"/>
                </a:lnTo>
                <a:lnTo>
                  <a:pt x="1367" y="515"/>
                </a:lnTo>
                <a:lnTo>
                  <a:pt x="1356" y="515"/>
                </a:lnTo>
                <a:lnTo>
                  <a:pt x="1346" y="520"/>
                </a:lnTo>
                <a:lnTo>
                  <a:pt x="1335" y="530"/>
                </a:lnTo>
                <a:lnTo>
                  <a:pt x="1335" y="535"/>
                </a:lnTo>
                <a:lnTo>
                  <a:pt x="2276" y="2364"/>
                </a:lnTo>
                <a:lnTo>
                  <a:pt x="821" y="894"/>
                </a:lnTo>
                <a:lnTo>
                  <a:pt x="816" y="894"/>
                </a:lnTo>
                <a:lnTo>
                  <a:pt x="805" y="904"/>
                </a:lnTo>
                <a:lnTo>
                  <a:pt x="811" y="899"/>
                </a:lnTo>
                <a:lnTo>
                  <a:pt x="805" y="904"/>
                </a:lnTo>
                <a:lnTo>
                  <a:pt x="816" y="899"/>
                </a:lnTo>
                <a:lnTo>
                  <a:pt x="821" y="899"/>
                </a:lnTo>
                <a:lnTo>
                  <a:pt x="821" y="894"/>
                </a:lnTo>
                <a:lnTo>
                  <a:pt x="2276" y="2364"/>
                </a:lnTo>
                <a:lnTo>
                  <a:pt x="816" y="764"/>
                </a:lnTo>
                <a:lnTo>
                  <a:pt x="811" y="769"/>
                </a:lnTo>
                <a:lnTo>
                  <a:pt x="816" y="769"/>
                </a:lnTo>
                <a:lnTo>
                  <a:pt x="821" y="769"/>
                </a:lnTo>
                <a:lnTo>
                  <a:pt x="826" y="769"/>
                </a:lnTo>
                <a:lnTo>
                  <a:pt x="831" y="764"/>
                </a:lnTo>
                <a:lnTo>
                  <a:pt x="831" y="759"/>
                </a:lnTo>
                <a:lnTo>
                  <a:pt x="837" y="759"/>
                </a:lnTo>
                <a:lnTo>
                  <a:pt x="831" y="759"/>
                </a:lnTo>
                <a:lnTo>
                  <a:pt x="831" y="753"/>
                </a:lnTo>
                <a:lnTo>
                  <a:pt x="826" y="753"/>
                </a:lnTo>
                <a:lnTo>
                  <a:pt x="826" y="759"/>
                </a:lnTo>
                <a:lnTo>
                  <a:pt x="821" y="759"/>
                </a:lnTo>
                <a:lnTo>
                  <a:pt x="816" y="759"/>
                </a:lnTo>
                <a:lnTo>
                  <a:pt x="816" y="764"/>
                </a:lnTo>
                <a:lnTo>
                  <a:pt x="2276" y="2364"/>
                </a:lnTo>
                <a:lnTo>
                  <a:pt x="826" y="1065"/>
                </a:lnTo>
                <a:lnTo>
                  <a:pt x="831" y="1065"/>
                </a:lnTo>
                <a:lnTo>
                  <a:pt x="837" y="1060"/>
                </a:lnTo>
                <a:lnTo>
                  <a:pt x="831" y="1060"/>
                </a:lnTo>
                <a:lnTo>
                  <a:pt x="826" y="1065"/>
                </a:lnTo>
                <a:lnTo>
                  <a:pt x="2276" y="2364"/>
                </a:lnTo>
                <a:lnTo>
                  <a:pt x="1351" y="218"/>
                </a:lnTo>
                <a:lnTo>
                  <a:pt x="1356" y="213"/>
                </a:lnTo>
                <a:lnTo>
                  <a:pt x="1351" y="208"/>
                </a:lnTo>
                <a:lnTo>
                  <a:pt x="1346" y="213"/>
                </a:lnTo>
                <a:lnTo>
                  <a:pt x="1346" y="218"/>
                </a:lnTo>
                <a:lnTo>
                  <a:pt x="1351" y="218"/>
                </a:lnTo>
                <a:lnTo>
                  <a:pt x="2276" y="2364"/>
                </a:lnTo>
                <a:lnTo>
                  <a:pt x="1387" y="213"/>
                </a:lnTo>
                <a:lnTo>
                  <a:pt x="1393" y="213"/>
                </a:lnTo>
                <a:lnTo>
                  <a:pt x="1387" y="218"/>
                </a:lnTo>
                <a:lnTo>
                  <a:pt x="1387" y="224"/>
                </a:lnTo>
                <a:lnTo>
                  <a:pt x="1387" y="229"/>
                </a:lnTo>
                <a:lnTo>
                  <a:pt x="1393" y="224"/>
                </a:lnTo>
                <a:lnTo>
                  <a:pt x="1387" y="229"/>
                </a:lnTo>
                <a:lnTo>
                  <a:pt x="1393" y="229"/>
                </a:lnTo>
                <a:lnTo>
                  <a:pt x="1393" y="234"/>
                </a:lnTo>
                <a:lnTo>
                  <a:pt x="1393" y="229"/>
                </a:lnTo>
                <a:lnTo>
                  <a:pt x="1398" y="229"/>
                </a:lnTo>
                <a:lnTo>
                  <a:pt x="1398" y="234"/>
                </a:lnTo>
                <a:lnTo>
                  <a:pt x="1398" y="229"/>
                </a:lnTo>
                <a:lnTo>
                  <a:pt x="1403" y="229"/>
                </a:lnTo>
                <a:lnTo>
                  <a:pt x="1398" y="234"/>
                </a:lnTo>
                <a:lnTo>
                  <a:pt x="1403" y="229"/>
                </a:lnTo>
                <a:lnTo>
                  <a:pt x="1408" y="229"/>
                </a:lnTo>
                <a:lnTo>
                  <a:pt x="1413" y="224"/>
                </a:lnTo>
                <a:lnTo>
                  <a:pt x="1413" y="234"/>
                </a:lnTo>
                <a:lnTo>
                  <a:pt x="1413" y="239"/>
                </a:lnTo>
                <a:lnTo>
                  <a:pt x="1408" y="244"/>
                </a:lnTo>
                <a:lnTo>
                  <a:pt x="1413" y="239"/>
                </a:lnTo>
                <a:lnTo>
                  <a:pt x="1408" y="244"/>
                </a:lnTo>
                <a:lnTo>
                  <a:pt x="1419" y="239"/>
                </a:lnTo>
                <a:lnTo>
                  <a:pt x="1413" y="244"/>
                </a:lnTo>
                <a:lnTo>
                  <a:pt x="1419" y="239"/>
                </a:lnTo>
                <a:lnTo>
                  <a:pt x="1424" y="239"/>
                </a:lnTo>
                <a:lnTo>
                  <a:pt x="1424" y="244"/>
                </a:lnTo>
                <a:lnTo>
                  <a:pt x="1429" y="239"/>
                </a:lnTo>
                <a:lnTo>
                  <a:pt x="1434" y="234"/>
                </a:lnTo>
                <a:lnTo>
                  <a:pt x="1434" y="239"/>
                </a:lnTo>
                <a:lnTo>
                  <a:pt x="1434" y="234"/>
                </a:lnTo>
                <a:lnTo>
                  <a:pt x="1439" y="234"/>
                </a:lnTo>
                <a:lnTo>
                  <a:pt x="1444" y="224"/>
                </a:lnTo>
                <a:lnTo>
                  <a:pt x="1450" y="218"/>
                </a:lnTo>
                <a:lnTo>
                  <a:pt x="1444" y="218"/>
                </a:lnTo>
                <a:lnTo>
                  <a:pt x="1450" y="213"/>
                </a:lnTo>
                <a:lnTo>
                  <a:pt x="1444" y="208"/>
                </a:lnTo>
                <a:lnTo>
                  <a:pt x="1450" y="208"/>
                </a:lnTo>
                <a:lnTo>
                  <a:pt x="1444" y="208"/>
                </a:lnTo>
                <a:lnTo>
                  <a:pt x="1429" y="208"/>
                </a:lnTo>
                <a:lnTo>
                  <a:pt x="1424" y="213"/>
                </a:lnTo>
                <a:lnTo>
                  <a:pt x="1424" y="208"/>
                </a:lnTo>
                <a:lnTo>
                  <a:pt x="1429" y="208"/>
                </a:lnTo>
                <a:lnTo>
                  <a:pt x="1424" y="208"/>
                </a:lnTo>
                <a:lnTo>
                  <a:pt x="1424" y="203"/>
                </a:lnTo>
                <a:lnTo>
                  <a:pt x="1419" y="203"/>
                </a:lnTo>
                <a:lnTo>
                  <a:pt x="1413" y="203"/>
                </a:lnTo>
                <a:lnTo>
                  <a:pt x="1408" y="203"/>
                </a:lnTo>
                <a:lnTo>
                  <a:pt x="1403" y="208"/>
                </a:lnTo>
                <a:lnTo>
                  <a:pt x="1398" y="208"/>
                </a:lnTo>
                <a:lnTo>
                  <a:pt x="1387" y="213"/>
                </a:lnTo>
                <a:lnTo>
                  <a:pt x="2276" y="2364"/>
                </a:lnTo>
                <a:lnTo>
                  <a:pt x="1211" y="390"/>
                </a:lnTo>
                <a:lnTo>
                  <a:pt x="1216" y="390"/>
                </a:lnTo>
                <a:lnTo>
                  <a:pt x="1221" y="385"/>
                </a:lnTo>
                <a:lnTo>
                  <a:pt x="1231" y="374"/>
                </a:lnTo>
                <a:lnTo>
                  <a:pt x="1231" y="369"/>
                </a:lnTo>
                <a:lnTo>
                  <a:pt x="1237" y="364"/>
                </a:lnTo>
                <a:lnTo>
                  <a:pt x="1247" y="353"/>
                </a:lnTo>
                <a:lnTo>
                  <a:pt x="1242" y="353"/>
                </a:lnTo>
                <a:lnTo>
                  <a:pt x="1231" y="364"/>
                </a:lnTo>
                <a:lnTo>
                  <a:pt x="1237" y="364"/>
                </a:lnTo>
                <a:lnTo>
                  <a:pt x="1226" y="369"/>
                </a:lnTo>
                <a:lnTo>
                  <a:pt x="1216" y="379"/>
                </a:lnTo>
                <a:lnTo>
                  <a:pt x="1211" y="385"/>
                </a:lnTo>
                <a:lnTo>
                  <a:pt x="1216" y="385"/>
                </a:lnTo>
                <a:lnTo>
                  <a:pt x="1211" y="390"/>
                </a:lnTo>
                <a:lnTo>
                  <a:pt x="2276" y="2364"/>
                </a:lnTo>
                <a:lnTo>
                  <a:pt x="1330" y="291"/>
                </a:lnTo>
                <a:lnTo>
                  <a:pt x="1335" y="286"/>
                </a:lnTo>
                <a:lnTo>
                  <a:pt x="1330" y="286"/>
                </a:lnTo>
                <a:lnTo>
                  <a:pt x="1330" y="291"/>
                </a:lnTo>
                <a:lnTo>
                  <a:pt x="2276" y="2364"/>
                </a:lnTo>
                <a:lnTo>
                  <a:pt x="1341" y="369"/>
                </a:lnTo>
                <a:lnTo>
                  <a:pt x="1346" y="364"/>
                </a:lnTo>
                <a:lnTo>
                  <a:pt x="1341" y="364"/>
                </a:lnTo>
                <a:lnTo>
                  <a:pt x="1335" y="369"/>
                </a:lnTo>
                <a:lnTo>
                  <a:pt x="1341" y="369"/>
                </a:lnTo>
                <a:lnTo>
                  <a:pt x="2276" y="2364"/>
                </a:lnTo>
                <a:lnTo>
                  <a:pt x="826" y="790"/>
                </a:lnTo>
                <a:lnTo>
                  <a:pt x="831" y="790"/>
                </a:lnTo>
                <a:lnTo>
                  <a:pt x="831" y="785"/>
                </a:lnTo>
                <a:lnTo>
                  <a:pt x="821" y="785"/>
                </a:lnTo>
                <a:lnTo>
                  <a:pt x="821" y="790"/>
                </a:lnTo>
                <a:lnTo>
                  <a:pt x="816" y="790"/>
                </a:lnTo>
                <a:lnTo>
                  <a:pt x="821" y="790"/>
                </a:lnTo>
                <a:lnTo>
                  <a:pt x="821" y="795"/>
                </a:lnTo>
                <a:lnTo>
                  <a:pt x="821" y="790"/>
                </a:lnTo>
                <a:lnTo>
                  <a:pt x="821" y="795"/>
                </a:lnTo>
                <a:lnTo>
                  <a:pt x="826" y="790"/>
                </a:lnTo>
                <a:lnTo>
                  <a:pt x="826" y="795"/>
                </a:lnTo>
                <a:lnTo>
                  <a:pt x="826" y="790"/>
                </a:lnTo>
                <a:lnTo>
                  <a:pt x="2276" y="2364"/>
                </a:lnTo>
                <a:lnTo>
                  <a:pt x="1122" y="920"/>
                </a:lnTo>
                <a:lnTo>
                  <a:pt x="1122" y="915"/>
                </a:lnTo>
                <a:lnTo>
                  <a:pt x="1117" y="915"/>
                </a:lnTo>
                <a:lnTo>
                  <a:pt x="1107" y="915"/>
                </a:lnTo>
                <a:lnTo>
                  <a:pt x="1102" y="915"/>
                </a:lnTo>
                <a:lnTo>
                  <a:pt x="1096" y="920"/>
                </a:lnTo>
                <a:lnTo>
                  <a:pt x="1091" y="925"/>
                </a:lnTo>
                <a:lnTo>
                  <a:pt x="1086" y="925"/>
                </a:lnTo>
                <a:lnTo>
                  <a:pt x="1091" y="925"/>
                </a:lnTo>
                <a:lnTo>
                  <a:pt x="1086" y="935"/>
                </a:lnTo>
                <a:lnTo>
                  <a:pt x="1086" y="940"/>
                </a:lnTo>
                <a:lnTo>
                  <a:pt x="1081" y="946"/>
                </a:lnTo>
                <a:lnTo>
                  <a:pt x="1086" y="946"/>
                </a:lnTo>
                <a:lnTo>
                  <a:pt x="1091" y="946"/>
                </a:lnTo>
                <a:lnTo>
                  <a:pt x="1086" y="951"/>
                </a:lnTo>
                <a:lnTo>
                  <a:pt x="1091" y="946"/>
                </a:lnTo>
                <a:lnTo>
                  <a:pt x="1096" y="946"/>
                </a:lnTo>
                <a:lnTo>
                  <a:pt x="1091" y="951"/>
                </a:lnTo>
                <a:lnTo>
                  <a:pt x="1096" y="946"/>
                </a:lnTo>
                <a:lnTo>
                  <a:pt x="1096" y="951"/>
                </a:lnTo>
                <a:lnTo>
                  <a:pt x="1102" y="946"/>
                </a:lnTo>
                <a:lnTo>
                  <a:pt x="1107" y="946"/>
                </a:lnTo>
                <a:lnTo>
                  <a:pt x="1112" y="940"/>
                </a:lnTo>
                <a:lnTo>
                  <a:pt x="1117" y="935"/>
                </a:lnTo>
                <a:lnTo>
                  <a:pt x="1122" y="935"/>
                </a:lnTo>
                <a:lnTo>
                  <a:pt x="1122" y="925"/>
                </a:lnTo>
                <a:lnTo>
                  <a:pt x="1122" y="920"/>
                </a:lnTo>
                <a:lnTo>
                  <a:pt x="2276" y="2364"/>
                </a:lnTo>
                <a:lnTo>
                  <a:pt x="1029" y="551"/>
                </a:lnTo>
                <a:lnTo>
                  <a:pt x="1024" y="556"/>
                </a:lnTo>
                <a:lnTo>
                  <a:pt x="1029" y="556"/>
                </a:lnTo>
                <a:lnTo>
                  <a:pt x="1034" y="556"/>
                </a:lnTo>
                <a:lnTo>
                  <a:pt x="1034" y="551"/>
                </a:lnTo>
                <a:lnTo>
                  <a:pt x="1039" y="546"/>
                </a:lnTo>
                <a:lnTo>
                  <a:pt x="1029" y="551"/>
                </a:lnTo>
                <a:lnTo>
                  <a:pt x="2276" y="2364"/>
                </a:lnTo>
                <a:lnTo>
                  <a:pt x="1055" y="842"/>
                </a:lnTo>
                <a:lnTo>
                  <a:pt x="1055" y="837"/>
                </a:lnTo>
                <a:lnTo>
                  <a:pt x="1050" y="837"/>
                </a:lnTo>
                <a:lnTo>
                  <a:pt x="1050" y="842"/>
                </a:lnTo>
                <a:lnTo>
                  <a:pt x="1055" y="842"/>
                </a:lnTo>
                <a:lnTo>
                  <a:pt x="2276" y="2364"/>
                </a:lnTo>
                <a:lnTo>
                  <a:pt x="1003" y="592"/>
                </a:lnTo>
                <a:lnTo>
                  <a:pt x="998" y="598"/>
                </a:lnTo>
                <a:lnTo>
                  <a:pt x="998" y="603"/>
                </a:lnTo>
                <a:lnTo>
                  <a:pt x="1003" y="598"/>
                </a:lnTo>
                <a:lnTo>
                  <a:pt x="1013" y="592"/>
                </a:lnTo>
                <a:lnTo>
                  <a:pt x="1008" y="592"/>
                </a:lnTo>
                <a:lnTo>
                  <a:pt x="1003" y="592"/>
                </a:lnTo>
                <a:lnTo>
                  <a:pt x="2276" y="2364"/>
                </a:lnTo>
                <a:lnTo>
                  <a:pt x="1034" y="629"/>
                </a:lnTo>
                <a:lnTo>
                  <a:pt x="1034" y="634"/>
                </a:lnTo>
                <a:lnTo>
                  <a:pt x="1029" y="634"/>
                </a:lnTo>
                <a:lnTo>
                  <a:pt x="1034" y="634"/>
                </a:lnTo>
                <a:lnTo>
                  <a:pt x="1029" y="639"/>
                </a:lnTo>
                <a:lnTo>
                  <a:pt x="1029" y="634"/>
                </a:lnTo>
                <a:lnTo>
                  <a:pt x="1029" y="639"/>
                </a:lnTo>
                <a:lnTo>
                  <a:pt x="1034" y="639"/>
                </a:lnTo>
                <a:lnTo>
                  <a:pt x="1044" y="629"/>
                </a:lnTo>
                <a:lnTo>
                  <a:pt x="1050" y="624"/>
                </a:lnTo>
                <a:lnTo>
                  <a:pt x="1060" y="618"/>
                </a:lnTo>
                <a:lnTo>
                  <a:pt x="1055" y="618"/>
                </a:lnTo>
                <a:lnTo>
                  <a:pt x="1050" y="624"/>
                </a:lnTo>
                <a:lnTo>
                  <a:pt x="1034" y="629"/>
                </a:lnTo>
                <a:lnTo>
                  <a:pt x="2276" y="2364"/>
                </a:lnTo>
                <a:lnTo>
                  <a:pt x="1008" y="499"/>
                </a:lnTo>
                <a:lnTo>
                  <a:pt x="1013" y="499"/>
                </a:lnTo>
                <a:lnTo>
                  <a:pt x="1024" y="489"/>
                </a:lnTo>
                <a:lnTo>
                  <a:pt x="1034" y="478"/>
                </a:lnTo>
                <a:lnTo>
                  <a:pt x="1029" y="478"/>
                </a:lnTo>
                <a:lnTo>
                  <a:pt x="1018" y="489"/>
                </a:lnTo>
                <a:lnTo>
                  <a:pt x="1008" y="499"/>
                </a:lnTo>
                <a:lnTo>
                  <a:pt x="2276" y="2364"/>
                </a:lnTo>
                <a:lnTo>
                  <a:pt x="982" y="644"/>
                </a:lnTo>
                <a:lnTo>
                  <a:pt x="992" y="639"/>
                </a:lnTo>
                <a:lnTo>
                  <a:pt x="992" y="634"/>
                </a:lnTo>
                <a:lnTo>
                  <a:pt x="987" y="634"/>
                </a:lnTo>
                <a:lnTo>
                  <a:pt x="982" y="644"/>
                </a:lnTo>
                <a:lnTo>
                  <a:pt x="2276" y="2364"/>
                </a:lnTo>
                <a:lnTo>
                  <a:pt x="998" y="587"/>
                </a:lnTo>
                <a:lnTo>
                  <a:pt x="987" y="592"/>
                </a:lnTo>
                <a:lnTo>
                  <a:pt x="992" y="592"/>
                </a:lnTo>
                <a:lnTo>
                  <a:pt x="998" y="592"/>
                </a:lnTo>
                <a:lnTo>
                  <a:pt x="998" y="587"/>
                </a:lnTo>
                <a:lnTo>
                  <a:pt x="2276" y="2364"/>
                </a:lnTo>
                <a:lnTo>
                  <a:pt x="992" y="816"/>
                </a:lnTo>
                <a:lnTo>
                  <a:pt x="992" y="821"/>
                </a:lnTo>
                <a:lnTo>
                  <a:pt x="987" y="821"/>
                </a:lnTo>
                <a:lnTo>
                  <a:pt x="992" y="821"/>
                </a:lnTo>
                <a:lnTo>
                  <a:pt x="992" y="816"/>
                </a:lnTo>
                <a:lnTo>
                  <a:pt x="2276" y="2364"/>
                </a:lnTo>
                <a:lnTo>
                  <a:pt x="992" y="837"/>
                </a:lnTo>
                <a:lnTo>
                  <a:pt x="992" y="831"/>
                </a:lnTo>
                <a:lnTo>
                  <a:pt x="987" y="837"/>
                </a:lnTo>
                <a:lnTo>
                  <a:pt x="987" y="842"/>
                </a:lnTo>
                <a:lnTo>
                  <a:pt x="992" y="842"/>
                </a:lnTo>
                <a:lnTo>
                  <a:pt x="987" y="842"/>
                </a:lnTo>
                <a:lnTo>
                  <a:pt x="992" y="837"/>
                </a:lnTo>
                <a:lnTo>
                  <a:pt x="2276" y="2364"/>
                </a:lnTo>
                <a:lnTo>
                  <a:pt x="987" y="837"/>
                </a:lnTo>
                <a:lnTo>
                  <a:pt x="987" y="831"/>
                </a:lnTo>
                <a:lnTo>
                  <a:pt x="992" y="837"/>
                </a:lnTo>
                <a:lnTo>
                  <a:pt x="987" y="837"/>
                </a:lnTo>
                <a:lnTo>
                  <a:pt x="2276" y="2364"/>
                </a:lnTo>
                <a:lnTo>
                  <a:pt x="1096" y="785"/>
                </a:lnTo>
                <a:lnTo>
                  <a:pt x="1096" y="779"/>
                </a:lnTo>
                <a:lnTo>
                  <a:pt x="1091" y="779"/>
                </a:lnTo>
                <a:lnTo>
                  <a:pt x="1096" y="785"/>
                </a:lnTo>
                <a:lnTo>
                  <a:pt x="2276" y="2364"/>
                </a:lnTo>
                <a:lnTo>
                  <a:pt x="1086" y="790"/>
                </a:lnTo>
                <a:lnTo>
                  <a:pt x="1091" y="790"/>
                </a:lnTo>
                <a:lnTo>
                  <a:pt x="1091" y="785"/>
                </a:lnTo>
                <a:lnTo>
                  <a:pt x="1086" y="790"/>
                </a:lnTo>
                <a:lnTo>
                  <a:pt x="2276" y="2364"/>
                </a:lnTo>
                <a:lnTo>
                  <a:pt x="1091" y="572"/>
                </a:lnTo>
                <a:lnTo>
                  <a:pt x="1081" y="582"/>
                </a:lnTo>
                <a:lnTo>
                  <a:pt x="1091" y="577"/>
                </a:lnTo>
                <a:lnTo>
                  <a:pt x="1091" y="572"/>
                </a:lnTo>
                <a:lnTo>
                  <a:pt x="2276" y="2364"/>
                </a:lnTo>
                <a:lnTo>
                  <a:pt x="1086" y="842"/>
                </a:lnTo>
                <a:lnTo>
                  <a:pt x="1081" y="852"/>
                </a:lnTo>
                <a:lnTo>
                  <a:pt x="1086" y="847"/>
                </a:lnTo>
                <a:lnTo>
                  <a:pt x="1086" y="852"/>
                </a:lnTo>
                <a:lnTo>
                  <a:pt x="1086" y="847"/>
                </a:lnTo>
                <a:lnTo>
                  <a:pt x="1091" y="847"/>
                </a:lnTo>
                <a:lnTo>
                  <a:pt x="1091" y="842"/>
                </a:lnTo>
                <a:lnTo>
                  <a:pt x="1086" y="842"/>
                </a:lnTo>
                <a:lnTo>
                  <a:pt x="2276" y="2364"/>
                </a:lnTo>
                <a:lnTo>
                  <a:pt x="1091" y="608"/>
                </a:lnTo>
                <a:lnTo>
                  <a:pt x="1096" y="608"/>
                </a:lnTo>
                <a:lnTo>
                  <a:pt x="1107" y="603"/>
                </a:lnTo>
                <a:lnTo>
                  <a:pt x="1107" y="598"/>
                </a:lnTo>
                <a:lnTo>
                  <a:pt x="1096" y="598"/>
                </a:lnTo>
                <a:lnTo>
                  <a:pt x="1091" y="608"/>
                </a:lnTo>
                <a:lnTo>
                  <a:pt x="2276" y="2364"/>
                </a:lnTo>
                <a:lnTo>
                  <a:pt x="1065" y="530"/>
                </a:lnTo>
                <a:lnTo>
                  <a:pt x="1065" y="535"/>
                </a:lnTo>
                <a:lnTo>
                  <a:pt x="1070" y="535"/>
                </a:lnTo>
                <a:lnTo>
                  <a:pt x="1076" y="530"/>
                </a:lnTo>
                <a:lnTo>
                  <a:pt x="1081" y="525"/>
                </a:lnTo>
                <a:lnTo>
                  <a:pt x="1076" y="520"/>
                </a:lnTo>
                <a:lnTo>
                  <a:pt x="1070" y="525"/>
                </a:lnTo>
                <a:lnTo>
                  <a:pt x="1065" y="530"/>
                </a:lnTo>
                <a:lnTo>
                  <a:pt x="2276" y="2364"/>
                </a:lnTo>
                <a:lnTo>
                  <a:pt x="1070" y="774"/>
                </a:lnTo>
                <a:lnTo>
                  <a:pt x="1060" y="774"/>
                </a:lnTo>
                <a:lnTo>
                  <a:pt x="1055" y="790"/>
                </a:lnTo>
                <a:lnTo>
                  <a:pt x="1065" y="785"/>
                </a:lnTo>
                <a:lnTo>
                  <a:pt x="1076" y="774"/>
                </a:lnTo>
                <a:lnTo>
                  <a:pt x="1070" y="774"/>
                </a:lnTo>
                <a:lnTo>
                  <a:pt x="2276" y="2364"/>
                </a:lnTo>
                <a:lnTo>
                  <a:pt x="1081" y="405"/>
                </a:lnTo>
                <a:lnTo>
                  <a:pt x="1086" y="400"/>
                </a:lnTo>
                <a:lnTo>
                  <a:pt x="1096" y="395"/>
                </a:lnTo>
                <a:lnTo>
                  <a:pt x="1102" y="390"/>
                </a:lnTo>
                <a:lnTo>
                  <a:pt x="1096" y="385"/>
                </a:lnTo>
                <a:lnTo>
                  <a:pt x="1086" y="390"/>
                </a:lnTo>
                <a:lnTo>
                  <a:pt x="1076" y="400"/>
                </a:lnTo>
                <a:lnTo>
                  <a:pt x="1081" y="400"/>
                </a:lnTo>
                <a:lnTo>
                  <a:pt x="1081" y="405"/>
                </a:lnTo>
                <a:lnTo>
                  <a:pt x="2276" y="2364"/>
                </a:lnTo>
                <a:lnTo>
                  <a:pt x="1050" y="587"/>
                </a:lnTo>
                <a:lnTo>
                  <a:pt x="1055" y="587"/>
                </a:lnTo>
                <a:lnTo>
                  <a:pt x="1060" y="587"/>
                </a:lnTo>
                <a:lnTo>
                  <a:pt x="1060" y="582"/>
                </a:lnTo>
                <a:lnTo>
                  <a:pt x="1065" y="582"/>
                </a:lnTo>
                <a:lnTo>
                  <a:pt x="1065" y="577"/>
                </a:lnTo>
                <a:lnTo>
                  <a:pt x="1060" y="577"/>
                </a:lnTo>
                <a:lnTo>
                  <a:pt x="1055" y="582"/>
                </a:lnTo>
                <a:lnTo>
                  <a:pt x="1050" y="582"/>
                </a:lnTo>
                <a:lnTo>
                  <a:pt x="1050" y="587"/>
                </a:lnTo>
                <a:lnTo>
                  <a:pt x="2276" y="2364"/>
                </a:lnTo>
                <a:lnTo>
                  <a:pt x="1231" y="753"/>
                </a:lnTo>
                <a:lnTo>
                  <a:pt x="1242" y="743"/>
                </a:lnTo>
                <a:lnTo>
                  <a:pt x="1242" y="738"/>
                </a:lnTo>
                <a:lnTo>
                  <a:pt x="1237" y="738"/>
                </a:lnTo>
                <a:lnTo>
                  <a:pt x="1226" y="743"/>
                </a:lnTo>
                <a:lnTo>
                  <a:pt x="1221" y="748"/>
                </a:lnTo>
                <a:lnTo>
                  <a:pt x="1221" y="753"/>
                </a:lnTo>
                <a:lnTo>
                  <a:pt x="1226" y="759"/>
                </a:lnTo>
                <a:lnTo>
                  <a:pt x="1231" y="753"/>
                </a:lnTo>
                <a:lnTo>
                  <a:pt x="2276" y="2364"/>
                </a:lnTo>
                <a:lnTo>
                  <a:pt x="1226" y="322"/>
                </a:lnTo>
                <a:lnTo>
                  <a:pt x="1226" y="327"/>
                </a:lnTo>
                <a:lnTo>
                  <a:pt x="1216" y="333"/>
                </a:lnTo>
                <a:lnTo>
                  <a:pt x="1206" y="343"/>
                </a:lnTo>
                <a:lnTo>
                  <a:pt x="1211" y="343"/>
                </a:lnTo>
                <a:lnTo>
                  <a:pt x="1200" y="353"/>
                </a:lnTo>
                <a:lnTo>
                  <a:pt x="1206" y="348"/>
                </a:lnTo>
                <a:lnTo>
                  <a:pt x="1206" y="353"/>
                </a:lnTo>
                <a:lnTo>
                  <a:pt x="1206" y="359"/>
                </a:lnTo>
                <a:lnTo>
                  <a:pt x="1211" y="353"/>
                </a:lnTo>
                <a:lnTo>
                  <a:pt x="1211" y="359"/>
                </a:lnTo>
                <a:lnTo>
                  <a:pt x="1221" y="353"/>
                </a:lnTo>
                <a:lnTo>
                  <a:pt x="1216" y="353"/>
                </a:lnTo>
                <a:lnTo>
                  <a:pt x="1221" y="353"/>
                </a:lnTo>
                <a:lnTo>
                  <a:pt x="1221" y="359"/>
                </a:lnTo>
                <a:lnTo>
                  <a:pt x="1226" y="353"/>
                </a:lnTo>
                <a:lnTo>
                  <a:pt x="1237" y="343"/>
                </a:lnTo>
                <a:lnTo>
                  <a:pt x="1242" y="343"/>
                </a:lnTo>
                <a:lnTo>
                  <a:pt x="1242" y="338"/>
                </a:lnTo>
                <a:lnTo>
                  <a:pt x="1242" y="333"/>
                </a:lnTo>
                <a:lnTo>
                  <a:pt x="1247" y="333"/>
                </a:lnTo>
                <a:lnTo>
                  <a:pt x="1247" y="327"/>
                </a:lnTo>
                <a:lnTo>
                  <a:pt x="1247" y="322"/>
                </a:lnTo>
                <a:lnTo>
                  <a:pt x="1242" y="322"/>
                </a:lnTo>
                <a:lnTo>
                  <a:pt x="1237" y="322"/>
                </a:lnTo>
                <a:lnTo>
                  <a:pt x="1226" y="322"/>
                </a:lnTo>
                <a:lnTo>
                  <a:pt x="2276" y="2364"/>
                </a:lnTo>
                <a:lnTo>
                  <a:pt x="1242" y="457"/>
                </a:lnTo>
                <a:lnTo>
                  <a:pt x="1237" y="457"/>
                </a:lnTo>
                <a:lnTo>
                  <a:pt x="1231" y="457"/>
                </a:lnTo>
                <a:lnTo>
                  <a:pt x="1226" y="463"/>
                </a:lnTo>
                <a:lnTo>
                  <a:pt x="1221" y="468"/>
                </a:lnTo>
                <a:lnTo>
                  <a:pt x="1226" y="468"/>
                </a:lnTo>
                <a:lnTo>
                  <a:pt x="1221" y="468"/>
                </a:lnTo>
                <a:lnTo>
                  <a:pt x="1226" y="473"/>
                </a:lnTo>
                <a:lnTo>
                  <a:pt x="1221" y="478"/>
                </a:lnTo>
                <a:lnTo>
                  <a:pt x="1226" y="473"/>
                </a:lnTo>
                <a:lnTo>
                  <a:pt x="1226" y="478"/>
                </a:lnTo>
                <a:lnTo>
                  <a:pt x="1231" y="473"/>
                </a:lnTo>
                <a:lnTo>
                  <a:pt x="1237" y="468"/>
                </a:lnTo>
                <a:lnTo>
                  <a:pt x="1242" y="468"/>
                </a:lnTo>
                <a:lnTo>
                  <a:pt x="1242" y="463"/>
                </a:lnTo>
                <a:lnTo>
                  <a:pt x="1242" y="457"/>
                </a:lnTo>
                <a:lnTo>
                  <a:pt x="2276" y="2364"/>
                </a:lnTo>
                <a:lnTo>
                  <a:pt x="1081" y="889"/>
                </a:lnTo>
                <a:lnTo>
                  <a:pt x="1086" y="883"/>
                </a:lnTo>
                <a:lnTo>
                  <a:pt x="1081" y="883"/>
                </a:lnTo>
                <a:lnTo>
                  <a:pt x="1081" y="889"/>
                </a:lnTo>
                <a:lnTo>
                  <a:pt x="2276" y="2364"/>
                </a:lnTo>
                <a:lnTo>
                  <a:pt x="1190" y="244"/>
                </a:lnTo>
                <a:lnTo>
                  <a:pt x="1190" y="250"/>
                </a:lnTo>
                <a:lnTo>
                  <a:pt x="1195" y="250"/>
                </a:lnTo>
                <a:lnTo>
                  <a:pt x="1200" y="250"/>
                </a:lnTo>
                <a:lnTo>
                  <a:pt x="1211" y="239"/>
                </a:lnTo>
                <a:lnTo>
                  <a:pt x="1211" y="234"/>
                </a:lnTo>
                <a:lnTo>
                  <a:pt x="1200" y="234"/>
                </a:lnTo>
                <a:lnTo>
                  <a:pt x="1190" y="239"/>
                </a:lnTo>
                <a:lnTo>
                  <a:pt x="1190" y="244"/>
                </a:lnTo>
                <a:lnTo>
                  <a:pt x="2276" y="2364"/>
                </a:lnTo>
                <a:lnTo>
                  <a:pt x="1247" y="213"/>
                </a:lnTo>
                <a:lnTo>
                  <a:pt x="1252" y="213"/>
                </a:lnTo>
                <a:lnTo>
                  <a:pt x="1252" y="208"/>
                </a:lnTo>
                <a:lnTo>
                  <a:pt x="1257" y="208"/>
                </a:lnTo>
                <a:lnTo>
                  <a:pt x="1252" y="203"/>
                </a:lnTo>
                <a:lnTo>
                  <a:pt x="1247" y="203"/>
                </a:lnTo>
                <a:lnTo>
                  <a:pt x="1247" y="208"/>
                </a:lnTo>
                <a:lnTo>
                  <a:pt x="1247" y="213"/>
                </a:lnTo>
                <a:lnTo>
                  <a:pt x="2276" y="2364"/>
                </a:lnTo>
                <a:lnTo>
                  <a:pt x="1221" y="722"/>
                </a:lnTo>
                <a:lnTo>
                  <a:pt x="1221" y="717"/>
                </a:lnTo>
                <a:lnTo>
                  <a:pt x="1216" y="717"/>
                </a:lnTo>
                <a:lnTo>
                  <a:pt x="1211" y="717"/>
                </a:lnTo>
                <a:lnTo>
                  <a:pt x="1211" y="722"/>
                </a:lnTo>
                <a:lnTo>
                  <a:pt x="1206" y="722"/>
                </a:lnTo>
                <a:lnTo>
                  <a:pt x="1206" y="727"/>
                </a:lnTo>
                <a:lnTo>
                  <a:pt x="1206" y="733"/>
                </a:lnTo>
                <a:lnTo>
                  <a:pt x="1211" y="733"/>
                </a:lnTo>
                <a:lnTo>
                  <a:pt x="1211" y="727"/>
                </a:lnTo>
                <a:lnTo>
                  <a:pt x="1211" y="733"/>
                </a:lnTo>
                <a:lnTo>
                  <a:pt x="1211" y="727"/>
                </a:lnTo>
                <a:lnTo>
                  <a:pt x="1216" y="727"/>
                </a:lnTo>
                <a:lnTo>
                  <a:pt x="1221" y="727"/>
                </a:lnTo>
                <a:lnTo>
                  <a:pt x="1221" y="722"/>
                </a:lnTo>
                <a:lnTo>
                  <a:pt x="2276" y="2364"/>
                </a:lnTo>
                <a:lnTo>
                  <a:pt x="1231" y="540"/>
                </a:lnTo>
                <a:lnTo>
                  <a:pt x="1237" y="540"/>
                </a:lnTo>
                <a:lnTo>
                  <a:pt x="1237" y="535"/>
                </a:lnTo>
                <a:lnTo>
                  <a:pt x="1242" y="535"/>
                </a:lnTo>
                <a:lnTo>
                  <a:pt x="1242" y="530"/>
                </a:lnTo>
                <a:lnTo>
                  <a:pt x="1231" y="535"/>
                </a:lnTo>
                <a:lnTo>
                  <a:pt x="1231" y="540"/>
                </a:lnTo>
                <a:lnTo>
                  <a:pt x="2276" y="2364"/>
                </a:lnTo>
                <a:lnTo>
                  <a:pt x="1237" y="535"/>
                </a:lnTo>
                <a:lnTo>
                  <a:pt x="1231" y="540"/>
                </a:lnTo>
                <a:lnTo>
                  <a:pt x="1231" y="535"/>
                </a:lnTo>
                <a:lnTo>
                  <a:pt x="1237" y="535"/>
                </a:lnTo>
                <a:lnTo>
                  <a:pt x="2276" y="2364"/>
                </a:lnTo>
                <a:lnTo>
                  <a:pt x="1206" y="483"/>
                </a:lnTo>
                <a:lnTo>
                  <a:pt x="1211" y="483"/>
                </a:lnTo>
                <a:lnTo>
                  <a:pt x="1211" y="478"/>
                </a:lnTo>
                <a:lnTo>
                  <a:pt x="1206" y="478"/>
                </a:lnTo>
                <a:lnTo>
                  <a:pt x="1200" y="483"/>
                </a:lnTo>
                <a:lnTo>
                  <a:pt x="1206" y="483"/>
                </a:lnTo>
                <a:lnTo>
                  <a:pt x="2276" y="2364"/>
                </a:lnTo>
                <a:lnTo>
                  <a:pt x="1055" y="411"/>
                </a:lnTo>
                <a:lnTo>
                  <a:pt x="1055" y="416"/>
                </a:lnTo>
                <a:lnTo>
                  <a:pt x="1060" y="416"/>
                </a:lnTo>
                <a:lnTo>
                  <a:pt x="1065" y="411"/>
                </a:lnTo>
                <a:lnTo>
                  <a:pt x="1065" y="405"/>
                </a:lnTo>
                <a:lnTo>
                  <a:pt x="1055" y="411"/>
                </a:lnTo>
                <a:lnTo>
                  <a:pt x="2276" y="2364"/>
                </a:lnTo>
                <a:lnTo>
                  <a:pt x="1065" y="411"/>
                </a:lnTo>
                <a:lnTo>
                  <a:pt x="1060" y="416"/>
                </a:lnTo>
                <a:lnTo>
                  <a:pt x="1060" y="411"/>
                </a:lnTo>
                <a:lnTo>
                  <a:pt x="1065" y="411"/>
                </a:lnTo>
                <a:lnTo>
                  <a:pt x="2276" y="2364"/>
                </a:lnTo>
                <a:lnTo>
                  <a:pt x="1055" y="556"/>
                </a:lnTo>
                <a:lnTo>
                  <a:pt x="1060" y="556"/>
                </a:lnTo>
                <a:lnTo>
                  <a:pt x="1065" y="551"/>
                </a:lnTo>
                <a:lnTo>
                  <a:pt x="1065" y="546"/>
                </a:lnTo>
                <a:lnTo>
                  <a:pt x="1060" y="551"/>
                </a:lnTo>
                <a:lnTo>
                  <a:pt x="1050" y="551"/>
                </a:lnTo>
                <a:lnTo>
                  <a:pt x="1055" y="556"/>
                </a:lnTo>
                <a:lnTo>
                  <a:pt x="2276" y="2364"/>
                </a:lnTo>
                <a:lnTo>
                  <a:pt x="1060" y="390"/>
                </a:lnTo>
                <a:lnTo>
                  <a:pt x="1065" y="395"/>
                </a:lnTo>
                <a:lnTo>
                  <a:pt x="1060" y="395"/>
                </a:lnTo>
                <a:lnTo>
                  <a:pt x="1065" y="395"/>
                </a:lnTo>
                <a:lnTo>
                  <a:pt x="1060" y="395"/>
                </a:lnTo>
                <a:lnTo>
                  <a:pt x="1065" y="395"/>
                </a:lnTo>
                <a:lnTo>
                  <a:pt x="1065" y="390"/>
                </a:lnTo>
                <a:lnTo>
                  <a:pt x="1060" y="395"/>
                </a:lnTo>
                <a:lnTo>
                  <a:pt x="1060" y="390"/>
                </a:lnTo>
                <a:lnTo>
                  <a:pt x="2276" y="2364"/>
                </a:lnTo>
                <a:lnTo>
                  <a:pt x="1024" y="785"/>
                </a:lnTo>
                <a:lnTo>
                  <a:pt x="1024" y="779"/>
                </a:lnTo>
                <a:lnTo>
                  <a:pt x="1018" y="785"/>
                </a:lnTo>
                <a:lnTo>
                  <a:pt x="1024" y="785"/>
                </a:lnTo>
                <a:lnTo>
                  <a:pt x="2276" y="2364"/>
                </a:lnTo>
                <a:lnTo>
                  <a:pt x="1034" y="1081"/>
                </a:lnTo>
                <a:lnTo>
                  <a:pt x="1039" y="1076"/>
                </a:lnTo>
                <a:lnTo>
                  <a:pt x="1034" y="1076"/>
                </a:lnTo>
                <a:lnTo>
                  <a:pt x="1034" y="1081"/>
                </a:lnTo>
                <a:lnTo>
                  <a:pt x="2276" y="2364"/>
                </a:lnTo>
                <a:lnTo>
                  <a:pt x="1044" y="774"/>
                </a:lnTo>
                <a:lnTo>
                  <a:pt x="1044" y="779"/>
                </a:lnTo>
                <a:lnTo>
                  <a:pt x="1050" y="774"/>
                </a:lnTo>
                <a:lnTo>
                  <a:pt x="1055" y="774"/>
                </a:lnTo>
                <a:lnTo>
                  <a:pt x="1060" y="769"/>
                </a:lnTo>
                <a:lnTo>
                  <a:pt x="1055" y="764"/>
                </a:lnTo>
                <a:lnTo>
                  <a:pt x="1050" y="764"/>
                </a:lnTo>
                <a:lnTo>
                  <a:pt x="1039" y="769"/>
                </a:lnTo>
                <a:lnTo>
                  <a:pt x="1039" y="774"/>
                </a:lnTo>
                <a:lnTo>
                  <a:pt x="1039" y="774"/>
                </a:lnTo>
                <a:lnTo>
                  <a:pt x="1039" y="779"/>
                </a:lnTo>
                <a:lnTo>
                  <a:pt x="1039" y="774"/>
                </a:lnTo>
                <a:lnTo>
                  <a:pt x="1044" y="774"/>
                </a:lnTo>
                <a:lnTo>
                  <a:pt x="2276" y="2364"/>
                </a:lnTo>
                <a:lnTo>
                  <a:pt x="1034" y="795"/>
                </a:lnTo>
                <a:lnTo>
                  <a:pt x="1029" y="800"/>
                </a:lnTo>
                <a:lnTo>
                  <a:pt x="1024" y="800"/>
                </a:lnTo>
                <a:lnTo>
                  <a:pt x="1024" y="805"/>
                </a:lnTo>
                <a:lnTo>
                  <a:pt x="1029" y="800"/>
                </a:lnTo>
                <a:lnTo>
                  <a:pt x="1034" y="795"/>
                </a:lnTo>
                <a:lnTo>
                  <a:pt x="2276" y="2364"/>
                </a:lnTo>
                <a:lnTo>
                  <a:pt x="1050" y="935"/>
                </a:lnTo>
                <a:lnTo>
                  <a:pt x="1050" y="925"/>
                </a:lnTo>
                <a:lnTo>
                  <a:pt x="1044" y="925"/>
                </a:lnTo>
                <a:lnTo>
                  <a:pt x="1044" y="935"/>
                </a:lnTo>
                <a:lnTo>
                  <a:pt x="1050" y="935"/>
                </a:lnTo>
                <a:lnTo>
                  <a:pt x="2276" y="2364"/>
                </a:lnTo>
                <a:close/>
              </a:path>
            </a:pathLst>
          </a:custGeom>
          <a:solidFill>
            <a:schemeClr val="bg2">
              <a:tint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54000" algn="tl" rotWithShape="0">
              <a:schemeClr val="accent3">
                <a:alpha val="30000"/>
              </a:scheme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>
                  <a:alpha val="0"/>
                </a:schemeClr>
              </a:gs>
            </a:gsLst>
            <a:lin ang="16200000" scaled="1"/>
            <a:tileRect/>
          </a:gradFill>
          <a:ln w="1270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ja-JP" altLang="en-US" dirty="0"/>
          </a:p>
        </p:txBody>
      </p:sp>
      <p:grpSp>
        <p:nvGrpSpPr>
          <p:cNvPr id="2" name="グループ化 1"/>
          <p:cNvGrpSpPr>
            <a:grpSpLocks/>
          </p:cNvGrpSpPr>
          <p:nvPr/>
        </p:nvGrpSpPr>
        <p:grpSpPr bwMode="auto">
          <a:xfrm>
            <a:off x="357158" y="4143380"/>
            <a:ext cx="6358014" cy="71438"/>
            <a:chOff x="119" y="877"/>
            <a:chExt cx="5239" cy="71"/>
          </a:xfrm>
          <a:gradFill>
            <a:gsLst>
              <a:gs pos="0">
                <a:schemeClr val="accent1">
                  <a:alpha val="40000"/>
                </a:schemeClr>
              </a:gs>
              <a:gs pos="50000">
                <a:schemeClr val="accent1">
                  <a:alpha val="7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</p:grpSpPr>
        <p:sp>
          <p:nvSpPr>
            <p:cNvPr id="11" name="フリーフォーム 10"/>
            <p:cNvSpPr>
              <a:spLocks/>
            </p:cNvSpPr>
            <p:nvPr/>
          </p:nvSpPr>
          <p:spPr bwMode="auto">
            <a:xfrm>
              <a:off x="5347" y="895"/>
              <a:ext cx="11" cy="12"/>
            </a:xfrm>
            <a:custGeom>
              <a:avLst/>
              <a:gdLst/>
              <a:ahLst/>
              <a:cxnLst>
                <a:cxn ang="0">
                  <a:pos x="11" y="12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1" y="12"/>
                </a:cxn>
              </a:cxnLst>
              <a:rect l="0" t="0" r="0" b="0"/>
              <a:pathLst>
                <a:path w="11" h="12">
                  <a:moveTo>
                    <a:pt x="11" y="12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1" y="1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2" name="フリーフォーム 11"/>
            <p:cNvSpPr>
              <a:spLocks/>
            </p:cNvSpPr>
            <p:nvPr/>
          </p:nvSpPr>
          <p:spPr bwMode="auto">
            <a:xfrm>
              <a:off x="119" y="877"/>
              <a:ext cx="5187" cy="71"/>
            </a:xfrm>
            <a:custGeom>
              <a:avLst/>
              <a:gdLst/>
              <a:ahLst/>
              <a:cxnLst>
                <a:cxn ang="0">
                  <a:pos x="5187" y="18"/>
                </a:cxn>
                <a:cxn ang="0">
                  <a:pos x="5181" y="18"/>
                </a:cxn>
                <a:cxn ang="0">
                  <a:pos x="4946" y="12"/>
                </a:cxn>
                <a:cxn ang="0">
                  <a:pos x="4500" y="0"/>
                </a:cxn>
                <a:cxn ang="0">
                  <a:pos x="3544" y="12"/>
                </a:cxn>
                <a:cxn ang="0">
                  <a:pos x="3339" y="18"/>
                </a:cxn>
                <a:cxn ang="0">
                  <a:pos x="2916" y="18"/>
                </a:cxn>
                <a:cxn ang="0">
                  <a:pos x="2488" y="18"/>
                </a:cxn>
                <a:cxn ang="0">
                  <a:pos x="2236" y="12"/>
                </a:cxn>
                <a:cxn ang="0">
                  <a:pos x="1954" y="18"/>
                </a:cxn>
                <a:cxn ang="0">
                  <a:pos x="1256" y="18"/>
                </a:cxn>
                <a:cxn ang="0">
                  <a:pos x="628" y="18"/>
                </a:cxn>
                <a:cxn ang="0">
                  <a:pos x="259" y="18"/>
                </a:cxn>
                <a:cxn ang="0">
                  <a:pos x="42" y="18"/>
                </a:cxn>
                <a:cxn ang="0">
                  <a:pos x="0" y="18"/>
                </a:cxn>
                <a:cxn ang="0">
                  <a:pos x="30" y="41"/>
                </a:cxn>
                <a:cxn ang="0">
                  <a:pos x="59" y="53"/>
                </a:cxn>
                <a:cxn ang="0">
                  <a:pos x="218" y="65"/>
                </a:cxn>
                <a:cxn ang="0">
                  <a:pos x="564" y="65"/>
                </a:cxn>
                <a:cxn ang="0">
                  <a:pos x="1244" y="71"/>
                </a:cxn>
                <a:cxn ang="0">
                  <a:pos x="1884" y="65"/>
                </a:cxn>
                <a:cxn ang="0">
                  <a:pos x="2552" y="71"/>
                </a:cxn>
                <a:cxn ang="0">
                  <a:pos x="3632" y="71"/>
                </a:cxn>
                <a:cxn ang="0">
                  <a:pos x="4037" y="71"/>
                </a:cxn>
                <a:cxn ang="0">
                  <a:pos x="4395" y="65"/>
                </a:cxn>
                <a:cxn ang="0">
                  <a:pos x="4559" y="53"/>
                </a:cxn>
                <a:cxn ang="0">
                  <a:pos x="4864" y="53"/>
                </a:cxn>
                <a:cxn ang="0">
                  <a:pos x="4999" y="41"/>
                </a:cxn>
                <a:cxn ang="0">
                  <a:pos x="5093" y="65"/>
                </a:cxn>
                <a:cxn ang="0">
                  <a:pos x="5134" y="71"/>
                </a:cxn>
                <a:cxn ang="0">
                  <a:pos x="5157" y="30"/>
                </a:cxn>
                <a:cxn ang="0">
                  <a:pos x="5128" y="12"/>
                </a:cxn>
                <a:cxn ang="0">
                  <a:pos x="5040" y="0"/>
                </a:cxn>
                <a:cxn ang="0">
                  <a:pos x="5169" y="18"/>
                </a:cxn>
                <a:cxn ang="0">
                  <a:pos x="2271" y="65"/>
                </a:cxn>
                <a:cxn ang="0">
                  <a:pos x="922" y="65"/>
                </a:cxn>
                <a:cxn ang="0">
                  <a:pos x="470" y="53"/>
                </a:cxn>
                <a:cxn ang="0">
                  <a:pos x="781" y="53"/>
                </a:cxn>
                <a:cxn ang="0">
                  <a:pos x="1432" y="53"/>
                </a:cxn>
                <a:cxn ang="0">
                  <a:pos x="1796" y="53"/>
                </a:cxn>
                <a:cxn ang="0">
                  <a:pos x="2089" y="53"/>
                </a:cxn>
                <a:cxn ang="0">
                  <a:pos x="2312" y="53"/>
                </a:cxn>
                <a:cxn ang="0">
                  <a:pos x="2687" y="65"/>
                </a:cxn>
                <a:cxn ang="0">
                  <a:pos x="3210" y="65"/>
                </a:cxn>
                <a:cxn ang="0">
                  <a:pos x="3784" y="53"/>
                </a:cxn>
                <a:cxn ang="0">
                  <a:pos x="4160" y="53"/>
                </a:cxn>
                <a:cxn ang="0">
                  <a:pos x="3796" y="71"/>
                </a:cxn>
              </a:cxnLst>
              <a:rect l="0" t="0" r="0" b="0"/>
              <a:pathLst>
                <a:path w="5187" h="71">
                  <a:moveTo>
                    <a:pt x="5169" y="18"/>
                  </a:moveTo>
                  <a:lnTo>
                    <a:pt x="5187" y="18"/>
                  </a:lnTo>
                  <a:lnTo>
                    <a:pt x="5181" y="18"/>
                  </a:lnTo>
                  <a:lnTo>
                    <a:pt x="5181" y="18"/>
                  </a:lnTo>
                  <a:lnTo>
                    <a:pt x="5169" y="18"/>
                  </a:lnTo>
                  <a:lnTo>
                    <a:pt x="4946" y="12"/>
                  </a:lnTo>
                  <a:lnTo>
                    <a:pt x="4729" y="12"/>
                  </a:lnTo>
                  <a:lnTo>
                    <a:pt x="4500" y="0"/>
                  </a:lnTo>
                  <a:lnTo>
                    <a:pt x="3931" y="18"/>
                  </a:lnTo>
                  <a:lnTo>
                    <a:pt x="3544" y="12"/>
                  </a:lnTo>
                  <a:lnTo>
                    <a:pt x="3438" y="18"/>
                  </a:lnTo>
                  <a:lnTo>
                    <a:pt x="3339" y="18"/>
                  </a:lnTo>
                  <a:lnTo>
                    <a:pt x="3198" y="18"/>
                  </a:lnTo>
                  <a:lnTo>
                    <a:pt x="2916" y="18"/>
                  </a:lnTo>
                  <a:lnTo>
                    <a:pt x="2699" y="18"/>
                  </a:lnTo>
                  <a:lnTo>
                    <a:pt x="2488" y="18"/>
                  </a:lnTo>
                  <a:lnTo>
                    <a:pt x="2330" y="18"/>
                  </a:lnTo>
                  <a:lnTo>
                    <a:pt x="2236" y="12"/>
                  </a:lnTo>
                  <a:lnTo>
                    <a:pt x="2019" y="12"/>
                  </a:lnTo>
                  <a:lnTo>
                    <a:pt x="1954" y="18"/>
                  </a:lnTo>
                  <a:lnTo>
                    <a:pt x="1596" y="18"/>
                  </a:lnTo>
                  <a:lnTo>
                    <a:pt x="1256" y="18"/>
                  </a:lnTo>
                  <a:lnTo>
                    <a:pt x="910" y="18"/>
                  </a:lnTo>
                  <a:lnTo>
                    <a:pt x="628" y="18"/>
                  </a:lnTo>
                  <a:lnTo>
                    <a:pt x="394" y="18"/>
                  </a:lnTo>
                  <a:lnTo>
                    <a:pt x="259" y="18"/>
                  </a:lnTo>
                  <a:lnTo>
                    <a:pt x="188" y="18"/>
                  </a:lnTo>
                  <a:lnTo>
                    <a:pt x="42" y="18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30"/>
                  </a:lnTo>
                  <a:lnTo>
                    <a:pt x="30" y="41"/>
                  </a:lnTo>
                  <a:lnTo>
                    <a:pt x="47" y="53"/>
                  </a:lnTo>
                  <a:lnTo>
                    <a:pt x="59" y="53"/>
                  </a:lnTo>
                  <a:lnTo>
                    <a:pt x="94" y="65"/>
                  </a:lnTo>
                  <a:lnTo>
                    <a:pt x="218" y="65"/>
                  </a:lnTo>
                  <a:lnTo>
                    <a:pt x="282" y="65"/>
                  </a:lnTo>
                  <a:lnTo>
                    <a:pt x="564" y="65"/>
                  </a:lnTo>
                  <a:lnTo>
                    <a:pt x="816" y="71"/>
                  </a:lnTo>
                  <a:lnTo>
                    <a:pt x="1244" y="71"/>
                  </a:lnTo>
                  <a:lnTo>
                    <a:pt x="1526" y="71"/>
                  </a:lnTo>
                  <a:lnTo>
                    <a:pt x="1884" y="65"/>
                  </a:lnTo>
                  <a:lnTo>
                    <a:pt x="2230" y="71"/>
                  </a:lnTo>
                  <a:lnTo>
                    <a:pt x="2552" y="71"/>
                  </a:lnTo>
                  <a:lnTo>
                    <a:pt x="3022" y="71"/>
                  </a:lnTo>
                  <a:lnTo>
                    <a:pt x="3632" y="71"/>
                  </a:lnTo>
                  <a:lnTo>
                    <a:pt x="3849" y="71"/>
                  </a:lnTo>
                  <a:lnTo>
                    <a:pt x="4037" y="71"/>
                  </a:lnTo>
                  <a:lnTo>
                    <a:pt x="4307" y="65"/>
                  </a:lnTo>
                  <a:lnTo>
                    <a:pt x="4395" y="65"/>
                  </a:lnTo>
                  <a:lnTo>
                    <a:pt x="4447" y="53"/>
                  </a:lnTo>
                  <a:lnTo>
                    <a:pt x="4559" y="53"/>
                  </a:lnTo>
                  <a:lnTo>
                    <a:pt x="4770" y="53"/>
                  </a:lnTo>
                  <a:lnTo>
                    <a:pt x="4864" y="53"/>
                  </a:lnTo>
                  <a:lnTo>
                    <a:pt x="4928" y="41"/>
                  </a:lnTo>
                  <a:lnTo>
                    <a:pt x="4999" y="41"/>
                  </a:lnTo>
                  <a:lnTo>
                    <a:pt x="5052" y="53"/>
                  </a:lnTo>
                  <a:lnTo>
                    <a:pt x="5093" y="65"/>
                  </a:lnTo>
                  <a:lnTo>
                    <a:pt x="5116" y="71"/>
                  </a:lnTo>
                  <a:lnTo>
                    <a:pt x="5134" y="71"/>
                  </a:lnTo>
                  <a:lnTo>
                    <a:pt x="5146" y="65"/>
                  </a:lnTo>
                  <a:lnTo>
                    <a:pt x="5157" y="30"/>
                  </a:lnTo>
                  <a:lnTo>
                    <a:pt x="5157" y="18"/>
                  </a:lnTo>
                  <a:lnTo>
                    <a:pt x="5128" y="12"/>
                  </a:lnTo>
                  <a:lnTo>
                    <a:pt x="5081" y="0"/>
                  </a:lnTo>
                  <a:lnTo>
                    <a:pt x="5040" y="0"/>
                  </a:lnTo>
                  <a:lnTo>
                    <a:pt x="4946" y="12"/>
                  </a:lnTo>
                  <a:lnTo>
                    <a:pt x="5169" y="18"/>
                  </a:lnTo>
                  <a:lnTo>
                    <a:pt x="3796" y="71"/>
                  </a:lnTo>
                  <a:lnTo>
                    <a:pt x="2271" y="65"/>
                  </a:lnTo>
                  <a:lnTo>
                    <a:pt x="1367" y="65"/>
                  </a:lnTo>
                  <a:lnTo>
                    <a:pt x="922" y="65"/>
                  </a:lnTo>
                  <a:lnTo>
                    <a:pt x="446" y="53"/>
                  </a:lnTo>
                  <a:lnTo>
                    <a:pt x="470" y="53"/>
                  </a:lnTo>
                  <a:lnTo>
                    <a:pt x="593" y="53"/>
                  </a:lnTo>
                  <a:lnTo>
                    <a:pt x="781" y="53"/>
                  </a:lnTo>
                  <a:lnTo>
                    <a:pt x="1209" y="53"/>
                  </a:lnTo>
                  <a:lnTo>
                    <a:pt x="1432" y="53"/>
                  </a:lnTo>
                  <a:lnTo>
                    <a:pt x="1579" y="53"/>
                  </a:lnTo>
                  <a:lnTo>
                    <a:pt x="1796" y="53"/>
                  </a:lnTo>
                  <a:lnTo>
                    <a:pt x="1978" y="53"/>
                  </a:lnTo>
                  <a:lnTo>
                    <a:pt x="2089" y="53"/>
                  </a:lnTo>
                  <a:lnTo>
                    <a:pt x="2165" y="53"/>
                  </a:lnTo>
                  <a:lnTo>
                    <a:pt x="2312" y="53"/>
                  </a:lnTo>
                  <a:lnTo>
                    <a:pt x="2605" y="65"/>
                  </a:lnTo>
                  <a:lnTo>
                    <a:pt x="2687" y="65"/>
                  </a:lnTo>
                  <a:lnTo>
                    <a:pt x="2863" y="53"/>
                  </a:lnTo>
                  <a:lnTo>
                    <a:pt x="3210" y="65"/>
                  </a:lnTo>
                  <a:lnTo>
                    <a:pt x="3597" y="53"/>
                  </a:lnTo>
                  <a:lnTo>
                    <a:pt x="3784" y="53"/>
                  </a:lnTo>
                  <a:lnTo>
                    <a:pt x="4048" y="53"/>
                  </a:lnTo>
                  <a:lnTo>
                    <a:pt x="4160" y="53"/>
                  </a:lnTo>
                  <a:lnTo>
                    <a:pt x="4236" y="53"/>
                  </a:lnTo>
                  <a:lnTo>
                    <a:pt x="3796" y="71"/>
                  </a:lnTo>
                  <a:lnTo>
                    <a:pt x="5169" y="18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sp>
        <p:nvSpPr>
          <p:cNvPr id="23" name="タイトル 22"/>
          <p:cNvSpPr>
            <a:spLocks noGrp="1"/>
          </p:cNvSpPr>
          <p:nvPr>
            <p:ph type="ctrTitle"/>
          </p:nvPr>
        </p:nvSpPr>
        <p:spPr>
          <a:xfrm>
            <a:off x="285720" y="2500306"/>
            <a:ext cx="6429420" cy="1512888"/>
          </a:xfrm>
        </p:spPr>
        <p:txBody>
          <a:bodyPr anchor="b"/>
          <a:lstStyle>
            <a:lvl1pPr fontAlgn="auto"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21" name="サブタイトル 20"/>
          <p:cNvSpPr>
            <a:spLocks noGrp="1"/>
          </p:cNvSpPr>
          <p:nvPr>
            <p:ph type="subTitle" idx="1"/>
          </p:nvPr>
        </p:nvSpPr>
        <p:spPr>
          <a:xfrm>
            <a:off x="300030" y="4314828"/>
            <a:ext cx="6400800" cy="118587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2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29" name="日付プレースホルダー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C961-B79D-4B3A-92EA-9ABE5C4974A5}" type="datetime1">
              <a:rPr kumimoji="1" lang="ja-JP" altLang="en-US" smtClean="0"/>
              <a:t>2015/12/2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E4F6-B377-482C-B32B-D61FF9479D69}" type="datetime1">
              <a:rPr kumimoji="1" lang="ja-JP" altLang="en-US" smtClean="0"/>
              <a:t>2015/12/2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929454" y="274639"/>
            <a:ext cx="1757346" cy="5851525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400816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196C4-3301-47F0-93EC-30C944423492}" type="datetime1">
              <a:rPr kumimoji="1" lang="ja-JP" altLang="en-US" smtClean="0"/>
              <a:t>2015/12/2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A34CB-F202-4EA2-BDA9-2DCEDBAC4381}" type="datetime1">
              <a:rPr kumimoji="1" lang="ja-JP" altLang="en-US" smtClean="0"/>
              <a:t>2015/12/2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フリーフォーム 12"/>
          <p:cNvSpPr>
            <a:spLocks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507" y="31"/>
              </a:cxn>
              <a:cxn ang="0">
                <a:pos x="2276" y="2364"/>
              </a:cxn>
              <a:cxn ang="0">
                <a:pos x="1595" y="73"/>
              </a:cxn>
              <a:cxn ang="0">
                <a:pos x="1611" y="431"/>
              </a:cxn>
              <a:cxn ang="0">
                <a:pos x="1247" y="702"/>
              </a:cxn>
              <a:cxn ang="0">
                <a:pos x="1148" y="816"/>
              </a:cxn>
              <a:cxn ang="0">
                <a:pos x="3304" y="1476"/>
              </a:cxn>
              <a:cxn ang="0">
                <a:pos x="1460" y="400"/>
              </a:cxn>
              <a:cxn ang="0">
                <a:pos x="11" y="982"/>
              </a:cxn>
              <a:cxn ang="0">
                <a:pos x="3881" y="192"/>
              </a:cxn>
              <a:cxn ang="0">
                <a:pos x="2790" y="395"/>
              </a:cxn>
              <a:cxn ang="0">
                <a:pos x="3372" y="1003"/>
              </a:cxn>
              <a:cxn ang="0">
                <a:pos x="3408" y="1013"/>
              </a:cxn>
              <a:cxn ang="0">
                <a:pos x="3491" y="1179"/>
              </a:cxn>
              <a:cxn ang="0">
                <a:pos x="3341" y="1642"/>
              </a:cxn>
              <a:cxn ang="0">
                <a:pos x="3169" y="2057"/>
              </a:cxn>
              <a:cxn ang="0">
                <a:pos x="3013" y="2359"/>
              </a:cxn>
              <a:cxn ang="0">
                <a:pos x="317" y="2343"/>
              </a:cxn>
              <a:cxn ang="0">
                <a:pos x="327" y="2696"/>
              </a:cxn>
              <a:cxn ang="0">
                <a:pos x="2665" y="2852"/>
              </a:cxn>
              <a:cxn ang="0">
                <a:pos x="4385" y="3065"/>
              </a:cxn>
              <a:cxn ang="0">
                <a:pos x="4219" y="2411"/>
              </a:cxn>
              <a:cxn ang="0">
                <a:pos x="4328" y="1455"/>
              </a:cxn>
              <a:cxn ang="0">
                <a:pos x="4193" y="1366"/>
              </a:cxn>
              <a:cxn ang="0">
                <a:pos x="4182" y="769"/>
              </a:cxn>
              <a:cxn ang="0">
                <a:pos x="4369" y="515"/>
              </a:cxn>
              <a:cxn ang="0">
                <a:pos x="307" y="2925"/>
              </a:cxn>
              <a:cxn ang="0">
                <a:pos x="4317" y="2811"/>
              </a:cxn>
              <a:cxn ang="0">
                <a:pos x="3855" y="270"/>
              </a:cxn>
              <a:cxn ang="0">
                <a:pos x="4292" y="2889"/>
              </a:cxn>
              <a:cxn ang="0">
                <a:pos x="4203" y="2717"/>
              </a:cxn>
              <a:cxn ang="0">
                <a:pos x="4027" y="2551"/>
              </a:cxn>
              <a:cxn ang="0">
                <a:pos x="348" y="1190"/>
              </a:cxn>
              <a:cxn ang="0">
                <a:pos x="790" y="634"/>
              </a:cxn>
              <a:cxn ang="0">
                <a:pos x="172" y="650"/>
              </a:cxn>
              <a:cxn ang="0">
                <a:pos x="78" y="1341"/>
              </a:cxn>
              <a:cxn ang="0">
                <a:pos x="509" y="857"/>
              </a:cxn>
              <a:cxn ang="0">
                <a:pos x="218" y="946"/>
              </a:cxn>
              <a:cxn ang="0">
                <a:pos x="333" y="1938"/>
              </a:cxn>
              <a:cxn ang="0">
                <a:pos x="244" y="1377"/>
              </a:cxn>
              <a:cxn ang="0">
                <a:pos x="629" y="1122"/>
              </a:cxn>
              <a:cxn ang="0">
                <a:pos x="795" y="587"/>
              </a:cxn>
              <a:cxn ang="0">
                <a:pos x="198" y="1341"/>
              </a:cxn>
              <a:cxn ang="0">
                <a:pos x="3865" y="99"/>
              </a:cxn>
              <a:cxn ang="0">
                <a:pos x="3315" y="899"/>
              </a:cxn>
              <a:cxn ang="0">
                <a:pos x="2276" y="2364"/>
              </a:cxn>
              <a:cxn ang="0">
                <a:pos x="3777" y="37"/>
              </a:cxn>
              <a:cxn ang="0">
                <a:pos x="125" y="1481"/>
              </a:cxn>
              <a:cxn ang="0">
                <a:pos x="114" y="1382"/>
              </a:cxn>
              <a:cxn ang="0">
                <a:pos x="2276" y="2364"/>
              </a:cxn>
              <a:cxn ang="0">
                <a:pos x="847" y="774"/>
              </a:cxn>
              <a:cxn ang="0">
                <a:pos x="1091" y="759"/>
              </a:cxn>
              <a:cxn ang="0">
                <a:pos x="1148" y="743"/>
              </a:cxn>
              <a:cxn ang="0">
                <a:pos x="889" y="831"/>
              </a:cxn>
              <a:cxn ang="0">
                <a:pos x="1018" y="857"/>
              </a:cxn>
              <a:cxn ang="0">
                <a:pos x="915" y="702"/>
              </a:cxn>
              <a:cxn ang="0">
                <a:pos x="1387" y="151"/>
              </a:cxn>
              <a:cxn ang="0">
                <a:pos x="1294" y="322"/>
              </a:cxn>
              <a:cxn ang="0">
                <a:pos x="1356" y="535"/>
              </a:cxn>
              <a:cxn ang="0">
                <a:pos x="1231" y="374"/>
              </a:cxn>
              <a:cxn ang="0">
                <a:pos x="1024" y="489"/>
              </a:cxn>
              <a:cxn ang="0">
                <a:pos x="1231" y="753"/>
              </a:cxn>
              <a:cxn ang="0">
                <a:pos x="1237" y="535"/>
              </a:cxn>
            </a:cxnLst>
            <a:rect l="0" t="0" r="0" b="0"/>
            <a:pathLst>
              <a:path w="4395" h="3107">
                <a:moveTo>
                  <a:pt x="2276" y="2364"/>
                </a:moveTo>
                <a:lnTo>
                  <a:pt x="2291" y="2380"/>
                </a:lnTo>
                <a:lnTo>
                  <a:pt x="2322" y="2385"/>
                </a:lnTo>
                <a:lnTo>
                  <a:pt x="2354" y="2390"/>
                </a:lnTo>
                <a:lnTo>
                  <a:pt x="2385" y="2380"/>
                </a:lnTo>
                <a:lnTo>
                  <a:pt x="2364" y="2369"/>
                </a:lnTo>
                <a:lnTo>
                  <a:pt x="2333" y="2369"/>
                </a:lnTo>
                <a:lnTo>
                  <a:pt x="2302" y="2364"/>
                </a:lnTo>
                <a:lnTo>
                  <a:pt x="2281" y="2364"/>
                </a:lnTo>
                <a:lnTo>
                  <a:pt x="2271" y="2364"/>
                </a:lnTo>
                <a:lnTo>
                  <a:pt x="2271" y="2364"/>
                </a:lnTo>
                <a:lnTo>
                  <a:pt x="2276" y="2364"/>
                </a:lnTo>
                <a:lnTo>
                  <a:pt x="2286" y="135"/>
                </a:lnTo>
                <a:lnTo>
                  <a:pt x="2302" y="130"/>
                </a:lnTo>
                <a:lnTo>
                  <a:pt x="2312" y="125"/>
                </a:lnTo>
                <a:lnTo>
                  <a:pt x="2317" y="135"/>
                </a:lnTo>
                <a:lnTo>
                  <a:pt x="2328" y="130"/>
                </a:lnTo>
                <a:lnTo>
                  <a:pt x="2343" y="151"/>
                </a:lnTo>
                <a:lnTo>
                  <a:pt x="2343" y="156"/>
                </a:lnTo>
                <a:lnTo>
                  <a:pt x="2348" y="151"/>
                </a:lnTo>
                <a:lnTo>
                  <a:pt x="2348" y="146"/>
                </a:lnTo>
                <a:lnTo>
                  <a:pt x="2348" y="140"/>
                </a:lnTo>
                <a:lnTo>
                  <a:pt x="2343" y="125"/>
                </a:lnTo>
                <a:lnTo>
                  <a:pt x="2354" y="125"/>
                </a:lnTo>
                <a:lnTo>
                  <a:pt x="2364" y="135"/>
                </a:lnTo>
                <a:lnTo>
                  <a:pt x="2369" y="135"/>
                </a:lnTo>
                <a:lnTo>
                  <a:pt x="2374" y="130"/>
                </a:lnTo>
                <a:lnTo>
                  <a:pt x="2374" y="125"/>
                </a:lnTo>
                <a:lnTo>
                  <a:pt x="2374" y="120"/>
                </a:lnTo>
                <a:lnTo>
                  <a:pt x="2364" y="114"/>
                </a:lnTo>
                <a:lnTo>
                  <a:pt x="2380" y="104"/>
                </a:lnTo>
                <a:lnTo>
                  <a:pt x="2364" y="99"/>
                </a:lnTo>
                <a:lnTo>
                  <a:pt x="2359" y="99"/>
                </a:lnTo>
                <a:lnTo>
                  <a:pt x="2348" y="104"/>
                </a:lnTo>
                <a:lnTo>
                  <a:pt x="2354" y="89"/>
                </a:lnTo>
                <a:lnTo>
                  <a:pt x="2328" y="94"/>
                </a:lnTo>
                <a:lnTo>
                  <a:pt x="2322" y="89"/>
                </a:lnTo>
                <a:lnTo>
                  <a:pt x="2322" y="78"/>
                </a:lnTo>
                <a:lnTo>
                  <a:pt x="2312" y="78"/>
                </a:lnTo>
                <a:lnTo>
                  <a:pt x="2297" y="78"/>
                </a:lnTo>
                <a:lnTo>
                  <a:pt x="2297" y="83"/>
                </a:lnTo>
                <a:lnTo>
                  <a:pt x="2297" y="89"/>
                </a:lnTo>
                <a:lnTo>
                  <a:pt x="2302" y="94"/>
                </a:lnTo>
                <a:lnTo>
                  <a:pt x="2286" y="109"/>
                </a:lnTo>
                <a:lnTo>
                  <a:pt x="2302" y="104"/>
                </a:lnTo>
                <a:lnTo>
                  <a:pt x="2297" y="109"/>
                </a:lnTo>
                <a:lnTo>
                  <a:pt x="2286" y="135"/>
                </a:lnTo>
                <a:lnTo>
                  <a:pt x="2276" y="2364"/>
                </a:lnTo>
                <a:lnTo>
                  <a:pt x="2338" y="302"/>
                </a:lnTo>
                <a:lnTo>
                  <a:pt x="2328" y="312"/>
                </a:lnTo>
                <a:lnTo>
                  <a:pt x="2322" y="312"/>
                </a:lnTo>
                <a:lnTo>
                  <a:pt x="2328" y="302"/>
                </a:lnTo>
                <a:lnTo>
                  <a:pt x="2322" y="302"/>
                </a:lnTo>
                <a:lnTo>
                  <a:pt x="2317" y="302"/>
                </a:lnTo>
                <a:lnTo>
                  <a:pt x="2322" y="296"/>
                </a:lnTo>
                <a:lnTo>
                  <a:pt x="2328" y="291"/>
                </a:lnTo>
                <a:lnTo>
                  <a:pt x="2317" y="296"/>
                </a:lnTo>
                <a:lnTo>
                  <a:pt x="2317" y="291"/>
                </a:lnTo>
                <a:lnTo>
                  <a:pt x="2307" y="302"/>
                </a:lnTo>
                <a:lnTo>
                  <a:pt x="2302" y="312"/>
                </a:lnTo>
                <a:lnTo>
                  <a:pt x="2297" y="312"/>
                </a:lnTo>
                <a:lnTo>
                  <a:pt x="2297" y="317"/>
                </a:lnTo>
                <a:lnTo>
                  <a:pt x="2302" y="317"/>
                </a:lnTo>
                <a:lnTo>
                  <a:pt x="2302" y="322"/>
                </a:lnTo>
                <a:lnTo>
                  <a:pt x="2307" y="322"/>
                </a:lnTo>
                <a:lnTo>
                  <a:pt x="2307" y="327"/>
                </a:lnTo>
                <a:lnTo>
                  <a:pt x="2307" y="333"/>
                </a:lnTo>
                <a:lnTo>
                  <a:pt x="2317" y="327"/>
                </a:lnTo>
                <a:lnTo>
                  <a:pt x="2317" y="322"/>
                </a:lnTo>
                <a:lnTo>
                  <a:pt x="2328" y="327"/>
                </a:lnTo>
                <a:lnTo>
                  <a:pt x="2328" y="333"/>
                </a:lnTo>
                <a:lnTo>
                  <a:pt x="2328" y="327"/>
                </a:lnTo>
                <a:lnTo>
                  <a:pt x="2328" y="322"/>
                </a:lnTo>
                <a:lnTo>
                  <a:pt x="2328" y="317"/>
                </a:lnTo>
                <a:lnTo>
                  <a:pt x="2322" y="317"/>
                </a:lnTo>
                <a:lnTo>
                  <a:pt x="2338" y="312"/>
                </a:lnTo>
                <a:lnTo>
                  <a:pt x="2338" y="302"/>
                </a:lnTo>
                <a:lnTo>
                  <a:pt x="2276" y="2364"/>
                </a:lnTo>
                <a:lnTo>
                  <a:pt x="2390" y="78"/>
                </a:lnTo>
                <a:lnTo>
                  <a:pt x="2369" y="83"/>
                </a:lnTo>
                <a:lnTo>
                  <a:pt x="2390" y="89"/>
                </a:lnTo>
                <a:lnTo>
                  <a:pt x="2390" y="78"/>
                </a:lnTo>
                <a:lnTo>
                  <a:pt x="2276" y="2364"/>
                </a:lnTo>
                <a:lnTo>
                  <a:pt x="2359" y="83"/>
                </a:lnTo>
                <a:lnTo>
                  <a:pt x="2354" y="89"/>
                </a:lnTo>
                <a:lnTo>
                  <a:pt x="2369" y="83"/>
                </a:lnTo>
                <a:lnTo>
                  <a:pt x="2359" y="83"/>
                </a:lnTo>
                <a:lnTo>
                  <a:pt x="2276" y="2364"/>
                </a:lnTo>
                <a:lnTo>
                  <a:pt x="1481" y="47"/>
                </a:lnTo>
                <a:lnTo>
                  <a:pt x="1481" y="52"/>
                </a:lnTo>
                <a:lnTo>
                  <a:pt x="1486" y="52"/>
                </a:lnTo>
                <a:lnTo>
                  <a:pt x="1486" y="57"/>
                </a:lnTo>
                <a:lnTo>
                  <a:pt x="1486" y="52"/>
                </a:lnTo>
                <a:lnTo>
                  <a:pt x="1491" y="52"/>
                </a:lnTo>
                <a:lnTo>
                  <a:pt x="1496" y="47"/>
                </a:lnTo>
                <a:lnTo>
                  <a:pt x="1502" y="47"/>
                </a:lnTo>
                <a:lnTo>
                  <a:pt x="1496" y="52"/>
                </a:lnTo>
                <a:lnTo>
                  <a:pt x="1502" y="52"/>
                </a:lnTo>
                <a:lnTo>
                  <a:pt x="1507" y="52"/>
                </a:lnTo>
                <a:lnTo>
                  <a:pt x="1507" y="47"/>
                </a:lnTo>
                <a:lnTo>
                  <a:pt x="1512" y="47"/>
                </a:lnTo>
                <a:lnTo>
                  <a:pt x="1517" y="42"/>
                </a:lnTo>
                <a:lnTo>
                  <a:pt x="1517" y="37"/>
                </a:lnTo>
                <a:lnTo>
                  <a:pt x="1507" y="37"/>
                </a:lnTo>
                <a:lnTo>
                  <a:pt x="1507" y="31"/>
                </a:lnTo>
                <a:lnTo>
                  <a:pt x="1502" y="26"/>
                </a:lnTo>
                <a:lnTo>
                  <a:pt x="1496" y="31"/>
                </a:lnTo>
                <a:lnTo>
                  <a:pt x="1491" y="31"/>
                </a:lnTo>
                <a:lnTo>
                  <a:pt x="1486" y="37"/>
                </a:lnTo>
                <a:lnTo>
                  <a:pt x="1481" y="47"/>
                </a:lnTo>
                <a:lnTo>
                  <a:pt x="2276" y="2364"/>
                </a:lnTo>
                <a:lnTo>
                  <a:pt x="1476" y="172"/>
                </a:lnTo>
                <a:lnTo>
                  <a:pt x="1486" y="172"/>
                </a:lnTo>
                <a:lnTo>
                  <a:pt x="1491" y="166"/>
                </a:lnTo>
                <a:lnTo>
                  <a:pt x="1486" y="161"/>
                </a:lnTo>
                <a:lnTo>
                  <a:pt x="1476" y="166"/>
                </a:lnTo>
                <a:lnTo>
                  <a:pt x="1476" y="172"/>
                </a:lnTo>
                <a:lnTo>
                  <a:pt x="2276" y="2364"/>
                </a:lnTo>
                <a:lnTo>
                  <a:pt x="2686" y="2250"/>
                </a:lnTo>
                <a:lnTo>
                  <a:pt x="2702" y="2234"/>
                </a:lnTo>
                <a:lnTo>
                  <a:pt x="2702" y="2229"/>
                </a:lnTo>
                <a:lnTo>
                  <a:pt x="2691" y="2224"/>
                </a:lnTo>
                <a:lnTo>
                  <a:pt x="2681" y="2218"/>
                </a:lnTo>
                <a:lnTo>
                  <a:pt x="2681" y="2213"/>
                </a:lnTo>
                <a:lnTo>
                  <a:pt x="2686" y="2208"/>
                </a:lnTo>
                <a:lnTo>
                  <a:pt x="2671" y="2218"/>
                </a:lnTo>
                <a:lnTo>
                  <a:pt x="2660" y="2229"/>
                </a:lnTo>
                <a:lnTo>
                  <a:pt x="2655" y="2239"/>
                </a:lnTo>
                <a:lnTo>
                  <a:pt x="2660" y="2250"/>
                </a:lnTo>
                <a:lnTo>
                  <a:pt x="2671" y="2250"/>
                </a:lnTo>
                <a:lnTo>
                  <a:pt x="2686" y="2250"/>
                </a:lnTo>
                <a:lnTo>
                  <a:pt x="2276" y="2364"/>
                </a:lnTo>
                <a:lnTo>
                  <a:pt x="1683" y="21"/>
                </a:lnTo>
                <a:lnTo>
                  <a:pt x="1683" y="26"/>
                </a:lnTo>
                <a:lnTo>
                  <a:pt x="1683" y="31"/>
                </a:lnTo>
                <a:lnTo>
                  <a:pt x="1689" y="31"/>
                </a:lnTo>
                <a:lnTo>
                  <a:pt x="1689" y="37"/>
                </a:lnTo>
                <a:lnTo>
                  <a:pt x="1689" y="31"/>
                </a:lnTo>
                <a:lnTo>
                  <a:pt x="1694" y="37"/>
                </a:lnTo>
                <a:lnTo>
                  <a:pt x="1694" y="31"/>
                </a:lnTo>
                <a:lnTo>
                  <a:pt x="1699" y="37"/>
                </a:lnTo>
                <a:lnTo>
                  <a:pt x="1699" y="31"/>
                </a:lnTo>
                <a:lnTo>
                  <a:pt x="1704" y="31"/>
                </a:lnTo>
                <a:lnTo>
                  <a:pt x="1709" y="26"/>
                </a:lnTo>
                <a:lnTo>
                  <a:pt x="1709" y="21"/>
                </a:lnTo>
                <a:lnTo>
                  <a:pt x="1709" y="26"/>
                </a:lnTo>
                <a:lnTo>
                  <a:pt x="1715" y="21"/>
                </a:lnTo>
                <a:lnTo>
                  <a:pt x="1715" y="16"/>
                </a:lnTo>
                <a:lnTo>
                  <a:pt x="1715" y="11"/>
                </a:lnTo>
                <a:lnTo>
                  <a:pt x="1715" y="5"/>
                </a:lnTo>
                <a:lnTo>
                  <a:pt x="1709" y="5"/>
                </a:lnTo>
                <a:lnTo>
                  <a:pt x="1704" y="5"/>
                </a:lnTo>
                <a:lnTo>
                  <a:pt x="1699" y="11"/>
                </a:lnTo>
                <a:lnTo>
                  <a:pt x="1689" y="16"/>
                </a:lnTo>
                <a:lnTo>
                  <a:pt x="1683" y="21"/>
                </a:lnTo>
                <a:lnTo>
                  <a:pt x="2276" y="2364"/>
                </a:lnTo>
                <a:lnTo>
                  <a:pt x="1496" y="639"/>
                </a:lnTo>
                <a:lnTo>
                  <a:pt x="1496" y="644"/>
                </a:lnTo>
                <a:lnTo>
                  <a:pt x="1502" y="644"/>
                </a:lnTo>
                <a:lnTo>
                  <a:pt x="1507" y="639"/>
                </a:lnTo>
                <a:lnTo>
                  <a:pt x="1502" y="639"/>
                </a:lnTo>
                <a:lnTo>
                  <a:pt x="1496" y="639"/>
                </a:lnTo>
                <a:lnTo>
                  <a:pt x="2276" y="2364"/>
                </a:lnTo>
                <a:lnTo>
                  <a:pt x="1637" y="348"/>
                </a:lnTo>
                <a:lnTo>
                  <a:pt x="1642" y="353"/>
                </a:lnTo>
                <a:lnTo>
                  <a:pt x="1637" y="359"/>
                </a:lnTo>
                <a:lnTo>
                  <a:pt x="1642" y="359"/>
                </a:lnTo>
                <a:lnTo>
                  <a:pt x="1637" y="359"/>
                </a:lnTo>
                <a:lnTo>
                  <a:pt x="1642" y="359"/>
                </a:lnTo>
                <a:lnTo>
                  <a:pt x="1637" y="364"/>
                </a:lnTo>
                <a:lnTo>
                  <a:pt x="1642" y="364"/>
                </a:lnTo>
                <a:lnTo>
                  <a:pt x="1642" y="369"/>
                </a:lnTo>
                <a:lnTo>
                  <a:pt x="1647" y="369"/>
                </a:lnTo>
                <a:lnTo>
                  <a:pt x="1647" y="374"/>
                </a:lnTo>
                <a:lnTo>
                  <a:pt x="1647" y="369"/>
                </a:lnTo>
                <a:lnTo>
                  <a:pt x="1647" y="374"/>
                </a:lnTo>
                <a:lnTo>
                  <a:pt x="1652" y="369"/>
                </a:lnTo>
                <a:lnTo>
                  <a:pt x="1652" y="374"/>
                </a:lnTo>
                <a:lnTo>
                  <a:pt x="1652" y="369"/>
                </a:lnTo>
                <a:lnTo>
                  <a:pt x="1657" y="369"/>
                </a:lnTo>
                <a:lnTo>
                  <a:pt x="1663" y="369"/>
                </a:lnTo>
                <a:lnTo>
                  <a:pt x="1668" y="369"/>
                </a:lnTo>
                <a:lnTo>
                  <a:pt x="1673" y="364"/>
                </a:lnTo>
                <a:lnTo>
                  <a:pt x="1673" y="369"/>
                </a:lnTo>
                <a:lnTo>
                  <a:pt x="1673" y="364"/>
                </a:lnTo>
                <a:lnTo>
                  <a:pt x="1678" y="364"/>
                </a:lnTo>
                <a:lnTo>
                  <a:pt x="1683" y="359"/>
                </a:lnTo>
                <a:lnTo>
                  <a:pt x="1689" y="353"/>
                </a:lnTo>
                <a:lnTo>
                  <a:pt x="1694" y="348"/>
                </a:lnTo>
                <a:lnTo>
                  <a:pt x="1689" y="343"/>
                </a:lnTo>
                <a:lnTo>
                  <a:pt x="1694" y="343"/>
                </a:lnTo>
                <a:lnTo>
                  <a:pt x="1694" y="338"/>
                </a:lnTo>
                <a:lnTo>
                  <a:pt x="1689" y="338"/>
                </a:lnTo>
                <a:lnTo>
                  <a:pt x="1689" y="333"/>
                </a:lnTo>
                <a:lnTo>
                  <a:pt x="1683" y="333"/>
                </a:lnTo>
                <a:lnTo>
                  <a:pt x="1678" y="327"/>
                </a:lnTo>
                <a:lnTo>
                  <a:pt x="1673" y="333"/>
                </a:lnTo>
                <a:lnTo>
                  <a:pt x="1673" y="327"/>
                </a:lnTo>
                <a:lnTo>
                  <a:pt x="1673" y="333"/>
                </a:lnTo>
                <a:lnTo>
                  <a:pt x="1668" y="333"/>
                </a:lnTo>
                <a:lnTo>
                  <a:pt x="1663" y="333"/>
                </a:lnTo>
                <a:lnTo>
                  <a:pt x="1657" y="338"/>
                </a:lnTo>
                <a:lnTo>
                  <a:pt x="1652" y="338"/>
                </a:lnTo>
                <a:lnTo>
                  <a:pt x="1647" y="338"/>
                </a:lnTo>
                <a:lnTo>
                  <a:pt x="1652" y="338"/>
                </a:lnTo>
                <a:lnTo>
                  <a:pt x="1652" y="343"/>
                </a:lnTo>
                <a:lnTo>
                  <a:pt x="1647" y="343"/>
                </a:lnTo>
                <a:lnTo>
                  <a:pt x="1637" y="343"/>
                </a:lnTo>
                <a:lnTo>
                  <a:pt x="1637" y="348"/>
                </a:lnTo>
                <a:lnTo>
                  <a:pt x="2276" y="2364"/>
                </a:lnTo>
                <a:lnTo>
                  <a:pt x="1580" y="203"/>
                </a:lnTo>
                <a:lnTo>
                  <a:pt x="1574" y="203"/>
                </a:lnTo>
                <a:lnTo>
                  <a:pt x="1574" y="208"/>
                </a:lnTo>
                <a:lnTo>
                  <a:pt x="1580" y="208"/>
                </a:lnTo>
                <a:lnTo>
                  <a:pt x="1580" y="203"/>
                </a:lnTo>
                <a:lnTo>
                  <a:pt x="2276" y="2364"/>
                </a:lnTo>
                <a:lnTo>
                  <a:pt x="3523" y="1185"/>
                </a:lnTo>
                <a:lnTo>
                  <a:pt x="3512" y="1195"/>
                </a:lnTo>
                <a:lnTo>
                  <a:pt x="3507" y="1195"/>
                </a:lnTo>
                <a:lnTo>
                  <a:pt x="3512" y="1195"/>
                </a:lnTo>
                <a:lnTo>
                  <a:pt x="3523" y="1185"/>
                </a:lnTo>
                <a:lnTo>
                  <a:pt x="2276" y="2364"/>
                </a:lnTo>
                <a:lnTo>
                  <a:pt x="1580" y="390"/>
                </a:lnTo>
                <a:lnTo>
                  <a:pt x="1564" y="390"/>
                </a:lnTo>
                <a:lnTo>
                  <a:pt x="1554" y="400"/>
                </a:lnTo>
                <a:lnTo>
                  <a:pt x="1559" y="400"/>
                </a:lnTo>
                <a:lnTo>
                  <a:pt x="1559" y="405"/>
                </a:lnTo>
                <a:lnTo>
                  <a:pt x="1559" y="400"/>
                </a:lnTo>
                <a:lnTo>
                  <a:pt x="1559" y="405"/>
                </a:lnTo>
                <a:lnTo>
                  <a:pt x="1564" y="400"/>
                </a:lnTo>
                <a:lnTo>
                  <a:pt x="1564" y="405"/>
                </a:lnTo>
                <a:lnTo>
                  <a:pt x="1564" y="400"/>
                </a:lnTo>
                <a:lnTo>
                  <a:pt x="1574" y="400"/>
                </a:lnTo>
                <a:lnTo>
                  <a:pt x="1574" y="395"/>
                </a:lnTo>
                <a:lnTo>
                  <a:pt x="1580" y="395"/>
                </a:lnTo>
                <a:lnTo>
                  <a:pt x="1580" y="390"/>
                </a:lnTo>
                <a:lnTo>
                  <a:pt x="2276" y="2364"/>
                </a:lnTo>
                <a:lnTo>
                  <a:pt x="1554" y="89"/>
                </a:lnTo>
                <a:lnTo>
                  <a:pt x="1554" y="94"/>
                </a:lnTo>
                <a:lnTo>
                  <a:pt x="1559" y="89"/>
                </a:lnTo>
                <a:lnTo>
                  <a:pt x="1559" y="94"/>
                </a:lnTo>
                <a:lnTo>
                  <a:pt x="1564" y="94"/>
                </a:lnTo>
                <a:lnTo>
                  <a:pt x="1574" y="89"/>
                </a:lnTo>
                <a:lnTo>
                  <a:pt x="1574" y="94"/>
                </a:lnTo>
                <a:lnTo>
                  <a:pt x="1574" y="89"/>
                </a:lnTo>
                <a:lnTo>
                  <a:pt x="1580" y="89"/>
                </a:lnTo>
                <a:lnTo>
                  <a:pt x="1580" y="94"/>
                </a:lnTo>
                <a:lnTo>
                  <a:pt x="1580" y="89"/>
                </a:lnTo>
                <a:lnTo>
                  <a:pt x="1585" y="89"/>
                </a:lnTo>
                <a:lnTo>
                  <a:pt x="1590" y="83"/>
                </a:lnTo>
                <a:lnTo>
                  <a:pt x="1590" y="78"/>
                </a:lnTo>
                <a:lnTo>
                  <a:pt x="1595" y="83"/>
                </a:lnTo>
                <a:lnTo>
                  <a:pt x="1590" y="83"/>
                </a:lnTo>
                <a:lnTo>
                  <a:pt x="1590" y="89"/>
                </a:lnTo>
                <a:lnTo>
                  <a:pt x="1590" y="94"/>
                </a:lnTo>
                <a:lnTo>
                  <a:pt x="1585" y="99"/>
                </a:lnTo>
                <a:lnTo>
                  <a:pt x="1590" y="94"/>
                </a:lnTo>
                <a:lnTo>
                  <a:pt x="1590" y="99"/>
                </a:lnTo>
                <a:lnTo>
                  <a:pt x="1590" y="104"/>
                </a:lnTo>
                <a:lnTo>
                  <a:pt x="1595" y="104"/>
                </a:lnTo>
                <a:lnTo>
                  <a:pt x="1600" y="104"/>
                </a:lnTo>
                <a:lnTo>
                  <a:pt x="1600" y="109"/>
                </a:lnTo>
                <a:lnTo>
                  <a:pt x="1606" y="104"/>
                </a:lnTo>
                <a:lnTo>
                  <a:pt x="1606" y="109"/>
                </a:lnTo>
                <a:lnTo>
                  <a:pt x="1606" y="104"/>
                </a:lnTo>
                <a:lnTo>
                  <a:pt x="1611" y="109"/>
                </a:lnTo>
                <a:lnTo>
                  <a:pt x="1611" y="104"/>
                </a:lnTo>
                <a:lnTo>
                  <a:pt x="1611" y="109"/>
                </a:lnTo>
                <a:lnTo>
                  <a:pt x="1600" y="120"/>
                </a:lnTo>
                <a:lnTo>
                  <a:pt x="1600" y="125"/>
                </a:lnTo>
                <a:lnTo>
                  <a:pt x="1595" y="125"/>
                </a:lnTo>
                <a:lnTo>
                  <a:pt x="1600" y="125"/>
                </a:lnTo>
                <a:lnTo>
                  <a:pt x="1600" y="130"/>
                </a:lnTo>
                <a:lnTo>
                  <a:pt x="1600" y="125"/>
                </a:lnTo>
                <a:lnTo>
                  <a:pt x="1600" y="130"/>
                </a:lnTo>
                <a:lnTo>
                  <a:pt x="1606" y="130"/>
                </a:lnTo>
                <a:lnTo>
                  <a:pt x="1611" y="130"/>
                </a:lnTo>
                <a:lnTo>
                  <a:pt x="1616" y="125"/>
                </a:lnTo>
                <a:lnTo>
                  <a:pt x="1616" y="120"/>
                </a:lnTo>
                <a:lnTo>
                  <a:pt x="1621" y="120"/>
                </a:lnTo>
                <a:lnTo>
                  <a:pt x="1621" y="109"/>
                </a:lnTo>
                <a:lnTo>
                  <a:pt x="1616" y="109"/>
                </a:lnTo>
                <a:lnTo>
                  <a:pt x="1611" y="109"/>
                </a:lnTo>
                <a:lnTo>
                  <a:pt x="1616" y="104"/>
                </a:lnTo>
                <a:lnTo>
                  <a:pt x="1621" y="104"/>
                </a:lnTo>
                <a:lnTo>
                  <a:pt x="1626" y="99"/>
                </a:lnTo>
                <a:lnTo>
                  <a:pt x="1632" y="99"/>
                </a:lnTo>
                <a:lnTo>
                  <a:pt x="1637" y="94"/>
                </a:lnTo>
                <a:lnTo>
                  <a:pt x="1637" y="83"/>
                </a:lnTo>
                <a:lnTo>
                  <a:pt x="1642" y="89"/>
                </a:lnTo>
                <a:lnTo>
                  <a:pt x="1637" y="83"/>
                </a:lnTo>
                <a:lnTo>
                  <a:pt x="1642" y="83"/>
                </a:lnTo>
                <a:lnTo>
                  <a:pt x="1642" y="78"/>
                </a:lnTo>
                <a:lnTo>
                  <a:pt x="1642" y="73"/>
                </a:lnTo>
                <a:lnTo>
                  <a:pt x="1637" y="73"/>
                </a:lnTo>
                <a:lnTo>
                  <a:pt x="1642" y="73"/>
                </a:lnTo>
                <a:lnTo>
                  <a:pt x="1637" y="73"/>
                </a:lnTo>
                <a:lnTo>
                  <a:pt x="1642" y="68"/>
                </a:lnTo>
                <a:lnTo>
                  <a:pt x="1637" y="68"/>
                </a:lnTo>
                <a:lnTo>
                  <a:pt x="1632" y="68"/>
                </a:lnTo>
                <a:lnTo>
                  <a:pt x="1632" y="63"/>
                </a:lnTo>
                <a:lnTo>
                  <a:pt x="1626" y="68"/>
                </a:lnTo>
                <a:lnTo>
                  <a:pt x="1626" y="63"/>
                </a:lnTo>
                <a:lnTo>
                  <a:pt x="1626" y="68"/>
                </a:lnTo>
                <a:lnTo>
                  <a:pt x="1621" y="63"/>
                </a:lnTo>
                <a:lnTo>
                  <a:pt x="1621" y="68"/>
                </a:lnTo>
                <a:lnTo>
                  <a:pt x="1621" y="63"/>
                </a:lnTo>
                <a:lnTo>
                  <a:pt x="1616" y="63"/>
                </a:lnTo>
                <a:lnTo>
                  <a:pt x="1616" y="68"/>
                </a:lnTo>
                <a:lnTo>
                  <a:pt x="1611" y="68"/>
                </a:lnTo>
                <a:lnTo>
                  <a:pt x="1611" y="63"/>
                </a:lnTo>
                <a:lnTo>
                  <a:pt x="1611" y="68"/>
                </a:lnTo>
                <a:lnTo>
                  <a:pt x="1606" y="68"/>
                </a:lnTo>
                <a:lnTo>
                  <a:pt x="1600" y="68"/>
                </a:lnTo>
                <a:lnTo>
                  <a:pt x="1595" y="73"/>
                </a:lnTo>
                <a:lnTo>
                  <a:pt x="1595" y="68"/>
                </a:lnTo>
                <a:lnTo>
                  <a:pt x="1590" y="68"/>
                </a:lnTo>
                <a:lnTo>
                  <a:pt x="1595" y="63"/>
                </a:lnTo>
                <a:lnTo>
                  <a:pt x="1590" y="63"/>
                </a:lnTo>
                <a:lnTo>
                  <a:pt x="1585" y="63"/>
                </a:lnTo>
                <a:lnTo>
                  <a:pt x="1574" y="68"/>
                </a:lnTo>
                <a:lnTo>
                  <a:pt x="1564" y="68"/>
                </a:lnTo>
                <a:lnTo>
                  <a:pt x="1559" y="73"/>
                </a:lnTo>
                <a:lnTo>
                  <a:pt x="1559" y="78"/>
                </a:lnTo>
                <a:lnTo>
                  <a:pt x="1554" y="83"/>
                </a:lnTo>
                <a:lnTo>
                  <a:pt x="1554" y="89"/>
                </a:lnTo>
                <a:lnTo>
                  <a:pt x="2276" y="2364"/>
                </a:lnTo>
                <a:lnTo>
                  <a:pt x="1642" y="442"/>
                </a:lnTo>
                <a:lnTo>
                  <a:pt x="1637" y="442"/>
                </a:lnTo>
                <a:lnTo>
                  <a:pt x="1632" y="442"/>
                </a:lnTo>
                <a:lnTo>
                  <a:pt x="1626" y="442"/>
                </a:lnTo>
                <a:lnTo>
                  <a:pt x="1616" y="452"/>
                </a:lnTo>
                <a:lnTo>
                  <a:pt x="1616" y="457"/>
                </a:lnTo>
                <a:lnTo>
                  <a:pt x="1611" y="463"/>
                </a:lnTo>
                <a:lnTo>
                  <a:pt x="1611" y="468"/>
                </a:lnTo>
                <a:lnTo>
                  <a:pt x="1616" y="468"/>
                </a:lnTo>
                <a:lnTo>
                  <a:pt x="1616" y="473"/>
                </a:lnTo>
                <a:lnTo>
                  <a:pt x="1621" y="468"/>
                </a:lnTo>
                <a:lnTo>
                  <a:pt x="1621" y="473"/>
                </a:lnTo>
                <a:lnTo>
                  <a:pt x="1626" y="468"/>
                </a:lnTo>
                <a:lnTo>
                  <a:pt x="1626" y="473"/>
                </a:lnTo>
                <a:lnTo>
                  <a:pt x="1632" y="468"/>
                </a:lnTo>
                <a:lnTo>
                  <a:pt x="1637" y="463"/>
                </a:lnTo>
                <a:lnTo>
                  <a:pt x="1637" y="457"/>
                </a:lnTo>
                <a:lnTo>
                  <a:pt x="1642" y="457"/>
                </a:lnTo>
                <a:lnTo>
                  <a:pt x="1642" y="452"/>
                </a:lnTo>
                <a:lnTo>
                  <a:pt x="1642" y="447"/>
                </a:lnTo>
                <a:lnTo>
                  <a:pt x="1642" y="442"/>
                </a:lnTo>
                <a:lnTo>
                  <a:pt x="2276" y="2364"/>
                </a:lnTo>
                <a:lnTo>
                  <a:pt x="1517" y="509"/>
                </a:lnTo>
                <a:lnTo>
                  <a:pt x="1517" y="504"/>
                </a:lnTo>
                <a:lnTo>
                  <a:pt x="1517" y="499"/>
                </a:lnTo>
                <a:lnTo>
                  <a:pt x="1512" y="499"/>
                </a:lnTo>
                <a:lnTo>
                  <a:pt x="1507" y="499"/>
                </a:lnTo>
                <a:lnTo>
                  <a:pt x="1496" y="504"/>
                </a:lnTo>
                <a:lnTo>
                  <a:pt x="1491" y="504"/>
                </a:lnTo>
                <a:lnTo>
                  <a:pt x="1486" y="509"/>
                </a:lnTo>
                <a:lnTo>
                  <a:pt x="1486" y="515"/>
                </a:lnTo>
                <a:lnTo>
                  <a:pt x="1481" y="515"/>
                </a:lnTo>
                <a:lnTo>
                  <a:pt x="1481" y="520"/>
                </a:lnTo>
                <a:lnTo>
                  <a:pt x="1481" y="525"/>
                </a:lnTo>
                <a:lnTo>
                  <a:pt x="1481" y="520"/>
                </a:lnTo>
                <a:lnTo>
                  <a:pt x="1481" y="525"/>
                </a:lnTo>
                <a:lnTo>
                  <a:pt x="1481" y="530"/>
                </a:lnTo>
                <a:lnTo>
                  <a:pt x="1486" y="525"/>
                </a:lnTo>
                <a:lnTo>
                  <a:pt x="1486" y="530"/>
                </a:lnTo>
                <a:lnTo>
                  <a:pt x="1491" y="525"/>
                </a:lnTo>
                <a:lnTo>
                  <a:pt x="1491" y="530"/>
                </a:lnTo>
                <a:lnTo>
                  <a:pt x="1491" y="525"/>
                </a:lnTo>
                <a:lnTo>
                  <a:pt x="1496" y="525"/>
                </a:lnTo>
                <a:lnTo>
                  <a:pt x="1496" y="530"/>
                </a:lnTo>
                <a:lnTo>
                  <a:pt x="1496" y="525"/>
                </a:lnTo>
                <a:lnTo>
                  <a:pt x="1502" y="525"/>
                </a:lnTo>
                <a:lnTo>
                  <a:pt x="1502" y="530"/>
                </a:lnTo>
                <a:lnTo>
                  <a:pt x="1502" y="525"/>
                </a:lnTo>
                <a:lnTo>
                  <a:pt x="1507" y="525"/>
                </a:lnTo>
                <a:lnTo>
                  <a:pt x="1507" y="520"/>
                </a:lnTo>
                <a:lnTo>
                  <a:pt x="1512" y="520"/>
                </a:lnTo>
                <a:lnTo>
                  <a:pt x="1517" y="515"/>
                </a:lnTo>
                <a:lnTo>
                  <a:pt x="1517" y="509"/>
                </a:lnTo>
                <a:lnTo>
                  <a:pt x="2276" y="2364"/>
                </a:lnTo>
                <a:lnTo>
                  <a:pt x="1595" y="400"/>
                </a:lnTo>
                <a:lnTo>
                  <a:pt x="1600" y="400"/>
                </a:lnTo>
                <a:lnTo>
                  <a:pt x="1606" y="400"/>
                </a:lnTo>
                <a:lnTo>
                  <a:pt x="1606" y="395"/>
                </a:lnTo>
                <a:lnTo>
                  <a:pt x="1606" y="390"/>
                </a:lnTo>
                <a:lnTo>
                  <a:pt x="1611" y="390"/>
                </a:lnTo>
                <a:lnTo>
                  <a:pt x="1611" y="385"/>
                </a:lnTo>
                <a:lnTo>
                  <a:pt x="1606" y="385"/>
                </a:lnTo>
                <a:lnTo>
                  <a:pt x="1606" y="379"/>
                </a:lnTo>
                <a:lnTo>
                  <a:pt x="1600" y="379"/>
                </a:lnTo>
                <a:lnTo>
                  <a:pt x="1590" y="385"/>
                </a:lnTo>
                <a:lnTo>
                  <a:pt x="1590" y="390"/>
                </a:lnTo>
                <a:lnTo>
                  <a:pt x="1585" y="390"/>
                </a:lnTo>
                <a:lnTo>
                  <a:pt x="1585" y="395"/>
                </a:lnTo>
                <a:lnTo>
                  <a:pt x="1580" y="400"/>
                </a:lnTo>
                <a:lnTo>
                  <a:pt x="1585" y="400"/>
                </a:lnTo>
                <a:lnTo>
                  <a:pt x="1590" y="400"/>
                </a:lnTo>
                <a:lnTo>
                  <a:pt x="1590" y="405"/>
                </a:lnTo>
                <a:lnTo>
                  <a:pt x="1595" y="400"/>
                </a:lnTo>
                <a:lnTo>
                  <a:pt x="2276" y="2364"/>
                </a:lnTo>
                <a:lnTo>
                  <a:pt x="1522" y="109"/>
                </a:lnTo>
                <a:lnTo>
                  <a:pt x="1522" y="114"/>
                </a:lnTo>
                <a:lnTo>
                  <a:pt x="1528" y="114"/>
                </a:lnTo>
                <a:lnTo>
                  <a:pt x="1528" y="120"/>
                </a:lnTo>
                <a:lnTo>
                  <a:pt x="1533" y="120"/>
                </a:lnTo>
                <a:lnTo>
                  <a:pt x="1538" y="120"/>
                </a:lnTo>
                <a:lnTo>
                  <a:pt x="1548" y="109"/>
                </a:lnTo>
                <a:lnTo>
                  <a:pt x="1548" y="104"/>
                </a:lnTo>
                <a:lnTo>
                  <a:pt x="1548" y="99"/>
                </a:lnTo>
                <a:lnTo>
                  <a:pt x="1543" y="99"/>
                </a:lnTo>
                <a:lnTo>
                  <a:pt x="1538" y="99"/>
                </a:lnTo>
                <a:lnTo>
                  <a:pt x="1533" y="99"/>
                </a:lnTo>
                <a:lnTo>
                  <a:pt x="1533" y="104"/>
                </a:lnTo>
                <a:lnTo>
                  <a:pt x="1528" y="104"/>
                </a:lnTo>
                <a:lnTo>
                  <a:pt x="1528" y="109"/>
                </a:lnTo>
                <a:lnTo>
                  <a:pt x="1522" y="109"/>
                </a:lnTo>
                <a:lnTo>
                  <a:pt x="2276" y="2364"/>
                </a:lnTo>
                <a:lnTo>
                  <a:pt x="1611" y="437"/>
                </a:lnTo>
                <a:lnTo>
                  <a:pt x="1611" y="431"/>
                </a:lnTo>
                <a:lnTo>
                  <a:pt x="1606" y="437"/>
                </a:lnTo>
                <a:lnTo>
                  <a:pt x="1611" y="437"/>
                </a:lnTo>
                <a:lnTo>
                  <a:pt x="2276" y="2364"/>
                </a:lnTo>
                <a:lnTo>
                  <a:pt x="1543" y="546"/>
                </a:lnTo>
                <a:lnTo>
                  <a:pt x="1528" y="546"/>
                </a:lnTo>
                <a:lnTo>
                  <a:pt x="1522" y="556"/>
                </a:lnTo>
                <a:lnTo>
                  <a:pt x="1522" y="561"/>
                </a:lnTo>
                <a:lnTo>
                  <a:pt x="1522" y="566"/>
                </a:lnTo>
                <a:lnTo>
                  <a:pt x="1528" y="561"/>
                </a:lnTo>
                <a:lnTo>
                  <a:pt x="1522" y="566"/>
                </a:lnTo>
                <a:lnTo>
                  <a:pt x="1528" y="566"/>
                </a:lnTo>
                <a:lnTo>
                  <a:pt x="1533" y="566"/>
                </a:lnTo>
                <a:lnTo>
                  <a:pt x="1538" y="561"/>
                </a:lnTo>
                <a:lnTo>
                  <a:pt x="1538" y="556"/>
                </a:lnTo>
                <a:lnTo>
                  <a:pt x="1543" y="556"/>
                </a:lnTo>
                <a:lnTo>
                  <a:pt x="1543" y="546"/>
                </a:lnTo>
                <a:lnTo>
                  <a:pt x="2276" y="2364"/>
                </a:lnTo>
                <a:lnTo>
                  <a:pt x="1377" y="416"/>
                </a:lnTo>
                <a:lnTo>
                  <a:pt x="1382" y="416"/>
                </a:lnTo>
                <a:lnTo>
                  <a:pt x="1387" y="416"/>
                </a:lnTo>
                <a:lnTo>
                  <a:pt x="1387" y="411"/>
                </a:lnTo>
                <a:lnTo>
                  <a:pt x="1382" y="411"/>
                </a:lnTo>
                <a:lnTo>
                  <a:pt x="1377" y="416"/>
                </a:lnTo>
                <a:lnTo>
                  <a:pt x="2276" y="2364"/>
                </a:lnTo>
                <a:lnTo>
                  <a:pt x="1320" y="779"/>
                </a:lnTo>
                <a:lnTo>
                  <a:pt x="1320" y="774"/>
                </a:lnTo>
                <a:lnTo>
                  <a:pt x="1315" y="779"/>
                </a:lnTo>
                <a:lnTo>
                  <a:pt x="1309" y="779"/>
                </a:lnTo>
                <a:lnTo>
                  <a:pt x="1304" y="779"/>
                </a:lnTo>
                <a:lnTo>
                  <a:pt x="1299" y="779"/>
                </a:lnTo>
                <a:lnTo>
                  <a:pt x="1299" y="785"/>
                </a:lnTo>
                <a:lnTo>
                  <a:pt x="1294" y="779"/>
                </a:lnTo>
                <a:lnTo>
                  <a:pt x="1289" y="785"/>
                </a:lnTo>
                <a:lnTo>
                  <a:pt x="1283" y="785"/>
                </a:lnTo>
                <a:lnTo>
                  <a:pt x="1283" y="790"/>
                </a:lnTo>
                <a:lnTo>
                  <a:pt x="1283" y="795"/>
                </a:lnTo>
                <a:lnTo>
                  <a:pt x="1283" y="800"/>
                </a:lnTo>
                <a:lnTo>
                  <a:pt x="1278" y="805"/>
                </a:lnTo>
                <a:lnTo>
                  <a:pt x="1283" y="805"/>
                </a:lnTo>
                <a:lnTo>
                  <a:pt x="1278" y="805"/>
                </a:lnTo>
                <a:lnTo>
                  <a:pt x="1283" y="805"/>
                </a:lnTo>
                <a:lnTo>
                  <a:pt x="1278" y="811"/>
                </a:lnTo>
                <a:lnTo>
                  <a:pt x="1283" y="811"/>
                </a:lnTo>
                <a:lnTo>
                  <a:pt x="1278" y="816"/>
                </a:lnTo>
                <a:lnTo>
                  <a:pt x="1283" y="816"/>
                </a:lnTo>
                <a:lnTo>
                  <a:pt x="1289" y="816"/>
                </a:lnTo>
                <a:lnTo>
                  <a:pt x="1283" y="821"/>
                </a:lnTo>
                <a:lnTo>
                  <a:pt x="1289" y="816"/>
                </a:lnTo>
                <a:lnTo>
                  <a:pt x="1289" y="821"/>
                </a:lnTo>
                <a:lnTo>
                  <a:pt x="1294" y="816"/>
                </a:lnTo>
                <a:lnTo>
                  <a:pt x="1294" y="821"/>
                </a:lnTo>
                <a:lnTo>
                  <a:pt x="1294" y="816"/>
                </a:lnTo>
                <a:lnTo>
                  <a:pt x="1299" y="821"/>
                </a:lnTo>
                <a:lnTo>
                  <a:pt x="1299" y="816"/>
                </a:lnTo>
                <a:lnTo>
                  <a:pt x="1299" y="821"/>
                </a:lnTo>
                <a:lnTo>
                  <a:pt x="1304" y="816"/>
                </a:lnTo>
                <a:lnTo>
                  <a:pt x="1304" y="821"/>
                </a:lnTo>
                <a:lnTo>
                  <a:pt x="1304" y="816"/>
                </a:lnTo>
                <a:lnTo>
                  <a:pt x="1309" y="816"/>
                </a:lnTo>
                <a:lnTo>
                  <a:pt x="1315" y="816"/>
                </a:lnTo>
                <a:lnTo>
                  <a:pt x="1320" y="811"/>
                </a:lnTo>
                <a:lnTo>
                  <a:pt x="1325" y="811"/>
                </a:lnTo>
                <a:lnTo>
                  <a:pt x="1325" y="805"/>
                </a:lnTo>
                <a:lnTo>
                  <a:pt x="1330" y="800"/>
                </a:lnTo>
                <a:lnTo>
                  <a:pt x="1330" y="795"/>
                </a:lnTo>
                <a:lnTo>
                  <a:pt x="1335" y="795"/>
                </a:lnTo>
                <a:lnTo>
                  <a:pt x="1330" y="795"/>
                </a:lnTo>
                <a:lnTo>
                  <a:pt x="1335" y="790"/>
                </a:lnTo>
                <a:lnTo>
                  <a:pt x="1330" y="790"/>
                </a:lnTo>
                <a:lnTo>
                  <a:pt x="1335" y="790"/>
                </a:lnTo>
                <a:lnTo>
                  <a:pt x="1330" y="790"/>
                </a:lnTo>
                <a:lnTo>
                  <a:pt x="1330" y="785"/>
                </a:lnTo>
                <a:lnTo>
                  <a:pt x="1335" y="785"/>
                </a:lnTo>
                <a:lnTo>
                  <a:pt x="1330" y="785"/>
                </a:lnTo>
                <a:lnTo>
                  <a:pt x="1330" y="779"/>
                </a:lnTo>
                <a:lnTo>
                  <a:pt x="1330" y="785"/>
                </a:lnTo>
                <a:lnTo>
                  <a:pt x="1330" y="779"/>
                </a:lnTo>
                <a:lnTo>
                  <a:pt x="1325" y="779"/>
                </a:lnTo>
                <a:lnTo>
                  <a:pt x="1320" y="779"/>
                </a:lnTo>
                <a:lnTo>
                  <a:pt x="2276" y="2364"/>
                </a:lnTo>
                <a:lnTo>
                  <a:pt x="1247" y="821"/>
                </a:lnTo>
                <a:lnTo>
                  <a:pt x="1247" y="816"/>
                </a:lnTo>
                <a:lnTo>
                  <a:pt x="1247" y="811"/>
                </a:lnTo>
                <a:lnTo>
                  <a:pt x="1242" y="811"/>
                </a:lnTo>
                <a:lnTo>
                  <a:pt x="1231" y="816"/>
                </a:lnTo>
                <a:lnTo>
                  <a:pt x="1231" y="811"/>
                </a:lnTo>
                <a:lnTo>
                  <a:pt x="1231" y="816"/>
                </a:lnTo>
                <a:lnTo>
                  <a:pt x="1226" y="816"/>
                </a:lnTo>
                <a:lnTo>
                  <a:pt x="1226" y="821"/>
                </a:lnTo>
                <a:lnTo>
                  <a:pt x="1221" y="821"/>
                </a:lnTo>
                <a:lnTo>
                  <a:pt x="1221" y="826"/>
                </a:lnTo>
                <a:lnTo>
                  <a:pt x="1226" y="831"/>
                </a:lnTo>
                <a:lnTo>
                  <a:pt x="1221" y="831"/>
                </a:lnTo>
                <a:lnTo>
                  <a:pt x="1226" y="831"/>
                </a:lnTo>
                <a:lnTo>
                  <a:pt x="1226" y="837"/>
                </a:lnTo>
                <a:lnTo>
                  <a:pt x="1231" y="831"/>
                </a:lnTo>
                <a:lnTo>
                  <a:pt x="1237" y="831"/>
                </a:lnTo>
                <a:lnTo>
                  <a:pt x="1242" y="826"/>
                </a:lnTo>
                <a:lnTo>
                  <a:pt x="1247" y="826"/>
                </a:lnTo>
                <a:lnTo>
                  <a:pt x="1247" y="821"/>
                </a:lnTo>
                <a:lnTo>
                  <a:pt x="2276" y="2364"/>
                </a:lnTo>
                <a:lnTo>
                  <a:pt x="1257" y="696"/>
                </a:lnTo>
                <a:lnTo>
                  <a:pt x="1252" y="696"/>
                </a:lnTo>
                <a:lnTo>
                  <a:pt x="1247" y="696"/>
                </a:lnTo>
                <a:lnTo>
                  <a:pt x="1247" y="702"/>
                </a:lnTo>
                <a:lnTo>
                  <a:pt x="1247" y="707"/>
                </a:lnTo>
                <a:lnTo>
                  <a:pt x="1242" y="712"/>
                </a:lnTo>
                <a:lnTo>
                  <a:pt x="1247" y="712"/>
                </a:lnTo>
                <a:lnTo>
                  <a:pt x="1242" y="712"/>
                </a:lnTo>
                <a:lnTo>
                  <a:pt x="1247" y="712"/>
                </a:lnTo>
                <a:lnTo>
                  <a:pt x="1242" y="717"/>
                </a:lnTo>
                <a:lnTo>
                  <a:pt x="1242" y="712"/>
                </a:lnTo>
                <a:lnTo>
                  <a:pt x="1242" y="717"/>
                </a:lnTo>
                <a:lnTo>
                  <a:pt x="1247" y="717"/>
                </a:lnTo>
                <a:lnTo>
                  <a:pt x="1242" y="717"/>
                </a:lnTo>
                <a:lnTo>
                  <a:pt x="1247" y="717"/>
                </a:lnTo>
                <a:lnTo>
                  <a:pt x="1247" y="722"/>
                </a:lnTo>
                <a:lnTo>
                  <a:pt x="1247" y="717"/>
                </a:lnTo>
                <a:lnTo>
                  <a:pt x="1247" y="722"/>
                </a:lnTo>
                <a:lnTo>
                  <a:pt x="1252" y="722"/>
                </a:lnTo>
                <a:lnTo>
                  <a:pt x="1257" y="722"/>
                </a:lnTo>
                <a:lnTo>
                  <a:pt x="1263" y="722"/>
                </a:lnTo>
                <a:lnTo>
                  <a:pt x="1268" y="717"/>
                </a:lnTo>
                <a:lnTo>
                  <a:pt x="1273" y="717"/>
                </a:lnTo>
                <a:lnTo>
                  <a:pt x="1273" y="712"/>
                </a:lnTo>
                <a:lnTo>
                  <a:pt x="1278" y="707"/>
                </a:lnTo>
                <a:lnTo>
                  <a:pt x="1278" y="702"/>
                </a:lnTo>
                <a:lnTo>
                  <a:pt x="1278" y="696"/>
                </a:lnTo>
                <a:lnTo>
                  <a:pt x="1273" y="696"/>
                </a:lnTo>
                <a:lnTo>
                  <a:pt x="1273" y="691"/>
                </a:lnTo>
                <a:lnTo>
                  <a:pt x="1273" y="696"/>
                </a:lnTo>
                <a:lnTo>
                  <a:pt x="1268" y="691"/>
                </a:lnTo>
                <a:lnTo>
                  <a:pt x="1268" y="696"/>
                </a:lnTo>
                <a:lnTo>
                  <a:pt x="1268" y="691"/>
                </a:lnTo>
                <a:lnTo>
                  <a:pt x="1268" y="696"/>
                </a:lnTo>
                <a:lnTo>
                  <a:pt x="1263" y="691"/>
                </a:lnTo>
                <a:lnTo>
                  <a:pt x="1263" y="696"/>
                </a:lnTo>
                <a:lnTo>
                  <a:pt x="1257" y="696"/>
                </a:lnTo>
                <a:lnTo>
                  <a:pt x="2276" y="2364"/>
                </a:lnTo>
                <a:lnTo>
                  <a:pt x="1377" y="644"/>
                </a:lnTo>
                <a:lnTo>
                  <a:pt x="1372" y="644"/>
                </a:lnTo>
                <a:lnTo>
                  <a:pt x="1356" y="644"/>
                </a:lnTo>
                <a:lnTo>
                  <a:pt x="1351" y="650"/>
                </a:lnTo>
                <a:lnTo>
                  <a:pt x="1351" y="655"/>
                </a:lnTo>
                <a:lnTo>
                  <a:pt x="1341" y="660"/>
                </a:lnTo>
                <a:lnTo>
                  <a:pt x="1346" y="660"/>
                </a:lnTo>
                <a:lnTo>
                  <a:pt x="1341" y="670"/>
                </a:lnTo>
                <a:lnTo>
                  <a:pt x="1341" y="676"/>
                </a:lnTo>
                <a:lnTo>
                  <a:pt x="1335" y="681"/>
                </a:lnTo>
                <a:lnTo>
                  <a:pt x="1335" y="676"/>
                </a:lnTo>
                <a:lnTo>
                  <a:pt x="1341" y="676"/>
                </a:lnTo>
                <a:lnTo>
                  <a:pt x="1346" y="676"/>
                </a:lnTo>
                <a:lnTo>
                  <a:pt x="1341" y="681"/>
                </a:lnTo>
                <a:lnTo>
                  <a:pt x="1346" y="676"/>
                </a:lnTo>
                <a:lnTo>
                  <a:pt x="1351" y="676"/>
                </a:lnTo>
                <a:lnTo>
                  <a:pt x="1351" y="681"/>
                </a:lnTo>
                <a:lnTo>
                  <a:pt x="1356" y="676"/>
                </a:lnTo>
                <a:lnTo>
                  <a:pt x="1361" y="670"/>
                </a:lnTo>
                <a:lnTo>
                  <a:pt x="1361" y="676"/>
                </a:lnTo>
                <a:lnTo>
                  <a:pt x="1367" y="670"/>
                </a:lnTo>
                <a:lnTo>
                  <a:pt x="1372" y="660"/>
                </a:lnTo>
                <a:lnTo>
                  <a:pt x="1377" y="655"/>
                </a:lnTo>
                <a:lnTo>
                  <a:pt x="1377" y="650"/>
                </a:lnTo>
                <a:lnTo>
                  <a:pt x="1377" y="644"/>
                </a:lnTo>
                <a:lnTo>
                  <a:pt x="2276" y="2364"/>
                </a:lnTo>
                <a:lnTo>
                  <a:pt x="3460" y="1018"/>
                </a:lnTo>
                <a:lnTo>
                  <a:pt x="3403" y="1044"/>
                </a:lnTo>
                <a:lnTo>
                  <a:pt x="3460" y="1024"/>
                </a:lnTo>
                <a:lnTo>
                  <a:pt x="3460" y="1018"/>
                </a:lnTo>
                <a:lnTo>
                  <a:pt x="2276" y="2364"/>
                </a:lnTo>
                <a:lnTo>
                  <a:pt x="1195" y="727"/>
                </a:lnTo>
                <a:lnTo>
                  <a:pt x="1200" y="722"/>
                </a:lnTo>
                <a:lnTo>
                  <a:pt x="1206" y="722"/>
                </a:lnTo>
                <a:lnTo>
                  <a:pt x="1206" y="717"/>
                </a:lnTo>
                <a:lnTo>
                  <a:pt x="1200" y="717"/>
                </a:lnTo>
                <a:lnTo>
                  <a:pt x="1195" y="722"/>
                </a:lnTo>
                <a:lnTo>
                  <a:pt x="1195" y="727"/>
                </a:lnTo>
                <a:lnTo>
                  <a:pt x="2276" y="2364"/>
                </a:lnTo>
                <a:lnTo>
                  <a:pt x="1180" y="561"/>
                </a:lnTo>
                <a:lnTo>
                  <a:pt x="1185" y="561"/>
                </a:lnTo>
                <a:lnTo>
                  <a:pt x="1180" y="566"/>
                </a:lnTo>
                <a:lnTo>
                  <a:pt x="1174" y="577"/>
                </a:lnTo>
                <a:lnTo>
                  <a:pt x="1180" y="572"/>
                </a:lnTo>
                <a:lnTo>
                  <a:pt x="1174" y="577"/>
                </a:lnTo>
                <a:lnTo>
                  <a:pt x="1180" y="577"/>
                </a:lnTo>
                <a:lnTo>
                  <a:pt x="1174" y="577"/>
                </a:lnTo>
                <a:lnTo>
                  <a:pt x="1180" y="577"/>
                </a:lnTo>
                <a:lnTo>
                  <a:pt x="1185" y="577"/>
                </a:lnTo>
                <a:lnTo>
                  <a:pt x="1190" y="577"/>
                </a:lnTo>
                <a:lnTo>
                  <a:pt x="1200" y="566"/>
                </a:lnTo>
                <a:lnTo>
                  <a:pt x="1200" y="561"/>
                </a:lnTo>
                <a:lnTo>
                  <a:pt x="1206" y="561"/>
                </a:lnTo>
                <a:lnTo>
                  <a:pt x="1206" y="556"/>
                </a:lnTo>
                <a:lnTo>
                  <a:pt x="1195" y="556"/>
                </a:lnTo>
                <a:lnTo>
                  <a:pt x="1190" y="556"/>
                </a:lnTo>
                <a:lnTo>
                  <a:pt x="1190" y="561"/>
                </a:lnTo>
                <a:lnTo>
                  <a:pt x="1180" y="561"/>
                </a:lnTo>
                <a:lnTo>
                  <a:pt x="2276" y="2364"/>
                </a:lnTo>
                <a:lnTo>
                  <a:pt x="1174" y="779"/>
                </a:lnTo>
                <a:lnTo>
                  <a:pt x="1159" y="790"/>
                </a:lnTo>
                <a:lnTo>
                  <a:pt x="1164" y="790"/>
                </a:lnTo>
                <a:lnTo>
                  <a:pt x="1154" y="795"/>
                </a:lnTo>
                <a:lnTo>
                  <a:pt x="1143" y="805"/>
                </a:lnTo>
                <a:lnTo>
                  <a:pt x="1138" y="811"/>
                </a:lnTo>
                <a:lnTo>
                  <a:pt x="1143" y="811"/>
                </a:lnTo>
                <a:lnTo>
                  <a:pt x="1138" y="816"/>
                </a:lnTo>
                <a:lnTo>
                  <a:pt x="1143" y="811"/>
                </a:lnTo>
                <a:lnTo>
                  <a:pt x="1143" y="816"/>
                </a:lnTo>
                <a:lnTo>
                  <a:pt x="1143" y="811"/>
                </a:lnTo>
                <a:lnTo>
                  <a:pt x="1148" y="816"/>
                </a:lnTo>
                <a:lnTo>
                  <a:pt x="1148" y="811"/>
                </a:lnTo>
                <a:lnTo>
                  <a:pt x="1164" y="800"/>
                </a:lnTo>
                <a:lnTo>
                  <a:pt x="1164" y="795"/>
                </a:lnTo>
                <a:lnTo>
                  <a:pt x="1169" y="790"/>
                </a:lnTo>
                <a:lnTo>
                  <a:pt x="1174" y="779"/>
                </a:lnTo>
                <a:lnTo>
                  <a:pt x="2276" y="2364"/>
                </a:lnTo>
                <a:lnTo>
                  <a:pt x="1128" y="847"/>
                </a:lnTo>
                <a:lnTo>
                  <a:pt x="1133" y="847"/>
                </a:lnTo>
                <a:lnTo>
                  <a:pt x="1133" y="842"/>
                </a:lnTo>
                <a:lnTo>
                  <a:pt x="1128" y="847"/>
                </a:lnTo>
                <a:lnTo>
                  <a:pt x="2276" y="2364"/>
                </a:lnTo>
                <a:lnTo>
                  <a:pt x="1206" y="826"/>
                </a:lnTo>
                <a:lnTo>
                  <a:pt x="1211" y="826"/>
                </a:lnTo>
                <a:lnTo>
                  <a:pt x="1216" y="821"/>
                </a:lnTo>
                <a:lnTo>
                  <a:pt x="1221" y="821"/>
                </a:lnTo>
                <a:lnTo>
                  <a:pt x="1221" y="816"/>
                </a:lnTo>
                <a:lnTo>
                  <a:pt x="1216" y="811"/>
                </a:lnTo>
                <a:lnTo>
                  <a:pt x="1211" y="811"/>
                </a:lnTo>
                <a:lnTo>
                  <a:pt x="1206" y="816"/>
                </a:lnTo>
                <a:lnTo>
                  <a:pt x="1206" y="821"/>
                </a:lnTo>
                <a:lnTo>
                  <a:pt x="1206" y="826"/>
                </a:lnTo>
                <a:lnTo>
                  <a:pt x="2276" y="2364"/>
                </a:lnTo>
                <a:lnTo>
                  <a:pt x="1138" y="826"/>
                </a:lnTo>
                <a:lnTo>
                  <a:pt x="1138" y="821"/>
                </a:lnTo>
                <a:lnTo>
                  <a:pt x="1128" y="821"/>
                </a:lnTo>
                <a:lnTo>
                  <a:pt x="1122" y="826"/>
                </a:lnTo>
                <a:lnTo>
                  <a:pt x="1117" y="831"/>
                </a:lnTo>
                <a:lnTo>
                  <a:pt x="1122" y="831"/>
                </a:lnTo>
                <a:lnTo>
                  <a:pt x="1117" y="831"/>
                </a:lnTo>
                <a:lnTo>
                  <a:pt x="1122" y="831"/>
                </a:lnTo>
                <a:lnTo>
                  <a:pt x="1128" y="837"/>
                </a:lnTo>
                <a:lnTo>
                  <a:pt x="1128" y="831"/>
                </a:lnTo>
                <a:lnTo>
                  <a:pt x="1133" y="831"/>
                </a:lnTo>
                <a:lnTo>
                  <a:pt x="1138" y="826"/>
                </a:lnTo>
                <a:lnTo>
                  <a:pt x="2276" y="2364"/>
                </a:lnTo>
                <a:lnTo>
                  <a:pt x="1206" y="785"/>
                </a:lnTo>
                <a:lnTo>
                  <a:pt x="1206" y="779"/>
                </a:lnTo>
                <a:lnTo>
                  <a:pt x="1211" y="779"/>
                </a:lnTo>
                <a:lnTo>
                  <a:pt x="1216" y="774"/>
                </a:lnTo>
                <a:lnTo>
                  <a:pt x="1216" y="774"/>
                </a:lnTo>
                <a:lnTo>
                  <a:pt x="1216" y="769"/>
                </a:lnTo>
                <a:lnTo>
                  <a:pt x="1211" y="769"/>
                </a:lnTo>
                <a:lnTo>
                  <a:pt x="1200" y="774"/>
                </a:lnTo>
                <a:lnTo>
                  <a:pt x="1195" y="774"/>
                </a:lnTo>
                <a:lnTo>
                  <a:pt x="1195" y="779"/>
                </a:lnTo>
                <a:lnTo>
                  <a:pt x="1195" y="785"/>
                </a:lnTo>
                <a:lnTo>
                  <a:pt x="1195" y="779"/>
                </a:lnTo>
                <a:lnTo>
                  <a:pt x="1195" y="785"/>
                </a:lnTo>
                <a:lnTo>
                  <a:pt x="1200" y="785"/>
                </a:lnTo>
                <a:lnTo>
                  <a:pt x="1206" y="785"/>
                </a:lnTo>
                <a:lnTo>
                  <a:pt x="2276" y="2364"/>
                </a:lnTo>
                <a:lnTo>
                  <a:pt x="1403" y="463"/>
                </a:lnTo>
                <a:lnTo>
                  <a:pt x="1398" y="463"/>
                </a:lnTo>
                <a:lnTo>
                  <a:pt x="1393" y="463"/>
                </a:lnTo>
                <a:lnTo>
                  <a:pt x="1387" y="468"/>
                </a:lnTo>
                <a:lnTo>
                  <a:pt x="1382" y="468"/>
                </a:lnTo>
                <a:lnTo>
                  <a:pt x="1377" y="473"/>
                </a:lnTo>
                <a:lnTo>
                  <a:pt x="1377" y="478"/>
                </a:lnTo>
                <a:lnTo>
                  <a:pt x="1377" y="483"/>
                </a:lnTo>
                <a:lnTo>
                  <a:pt x="1382" y="478"/>
                </a:lnTo>
                <a:lnTo>
                  <a:pt x="1382" y="483"/>
                </a:lnTo>
                <a:lnTo>
                  <a:pt x="1382" y="478"/>
                </a:lnTo>
                <a:lnTo>
                  <a:pt x="1382" y="483"/>
                </a:lnTo>
                <a:lnTo>
                  <a:pt x="1387" y="478"/>
                </a:lnTo>
                <a:lnTo>
                  <a:pt x="1393" y="478"/>
                </a:lnTo>
                <a:lnTo>
                  <a:pt x="1398" y="473"/>
                </a:lnTo>
                <a:lnTo>
                  <a:pt x="1403" y="468"/>
                </a:lnTo>
                <a:lnTo>
                  <a:pt x="1403" y="463"/>
                </a:lnTo>
                <a:lnTo>
                  <a:pt x="2276" y="2364"/>
                </a:lnTo>
                <a:lnTo>
                  <a:pt x="1242" y="894"/>
                </a:lnTo>
                <a:lnTo>
                  <a:pt x="1237" y="894"/>
                </a:lnTo>
                <a:lnTo>
                  <a:pt x="1237" y="889"/>
                </a:lnTo>
                <a:lnTo>
                  <a:pt x="1231" y="889"/>
                </a:lnTo>
                <a:lnTo>
                  <a:pt x="1216" y="899"/>
                </a:lnTo>
                <a:lnTo>
                  <a:pt x="1211" y="899"/>
                </a:lnTo>
                <a:lnTo>
                  <a:pt x="1211" y="904"/>
                </a:lnTo>
                <a:lnTo>
                  <a:pt x="1206" y="909"/>
                </a:lnTo>
                <a:lnTo>
                  <a:pt x="1206" y="915"/>
                </a:lnTo>
                <a:lnTo>
                  <a:pt x="1206" y="920"/>
                </a:lnTo>
                <a:lnTo>
                  <a:pt x="1211" y="920"/>
                </a:lnTo>
                <a:lnTo>
                  <a:pt x="1216" y="920"/>
                </a:lnTo>
                <a:lnTo>
                  <a:pt x="1221" y="920"/>
                </a:lnTo>
                <a:lnTo>
                  <a:pt x="1226" y="915"/>
                </a:lnTo>
                <a:lnTo>
                  <a:pt x="1231" y="915"/>
                </a:lnTo>
                <a:lnTo>
                  <a:pt x="1231" y="909"/>
                </a:lnTo>
                <a:lnTo>
                  <a:pt x="1237" y="904"/>
                </a:lnTo>
                <a:lnTo>
                  <a:pt x="1242" y="899"/>
                </a:lnTo>
                <a:lnTo>
                  <a:pt x="1242" y="894"/>
                </a:lnTo>
                <a:lnTo>
                  <a:pt x="2276" y="2364"/>
                </a:lnTo>
                <a:lnTo>
                  <a:pt x="1502" y="94"/>
                </a:lnTo>
                <a:lnTo>
                  <a:pt x="1502" y="99"/>
                </a:lnTo>
                <a:lnTo>
                  <a:pt x="1512" y="99"/>
                </a:lnTo>
                <a:lnTo>
                  <a:pt x="1512" y="94"/>
                </a:lnTo>
                <a:lnTo>
                  <a:pt x="1507" y="94"/>
                </a:lnTo>
                <a:lnTo>
                  <a:pt x="1502" y="94"/>
                </a:lnTo>
                <a:lnTo>
                  <a:pt x="2276" y="2364"/>
                </a:lnTo>
                <a:lnTo>
                  <a:pt x="1522" y="156"/>
                </a:lnTo>
                <a:lnTo>
                  <a:pt x="1522" y="161"/>
                </a:lnTo>
                <a:lnTo>
                  <a:pt x="1528" y="156"/>
                </a:lnTo>
                <a:lnTo>
                  <a:pt x="1522" y="156"/>
                </a:lnTo>
                <a:lnTo>
                  <a:pt x="2276" y="2364"/>
                </a:lnTo>
                <a:lnTo>
                  <a:pt x="3346" y="1579"/>
                </a:lnTo>
                <a:lnTo>
                  <a:pt x="3325" y="1507"/>
                </a:lnTo>
                <a:lnTo>
                  <a:pt x="3299" y="1455"/>
                </a:lnTo>
                <a:lnTo>
                  <a:pt x="3304" y="1476"/>
                </a:lnTo>
                <a:lnTo>
                  <a:pt x="3346" y="1579"/>
                </a:lnTo>
                <a:lnTo>
                  <a:pt x="2276" y="2364"/>
                </a:lnTo>
                <a:lnTo>
                  <a:pt x="1491" y="442"/>
                </a:lnTo>
                <a:lnTo>
                  <a:pt x="1486" y="442"/>
                </a:lnTo>
                <a:lnTo>
                  <a:pt x="1486" y="447"/>
                </a:lnTo>
                <a:lnTo>
                  <a:pt x="1491" y="442"/>
                </a:lnTo>
                <a:lnTo>
                  <a:pt x="2276" y="2364"/>
                </a:lnTo>
                <a:lnTo>
                  <a:pt x="1512" y="83"/>
                </a:lnTo>
                <a:lnTo>
                  <a:pt x="1507" y="89"/>
                </a:lnTo>
                <a:lnTo>
                  <a:pt x="1512" y="89"/>
                </a:lnTo>
                <a:lnTo>
                  <a:pt x="1512" y="83"/>
                </a:lnTo>
                <a:lnTo>
                  <a:pt x="2276" y="2364"/>
                </a:lnTo>
                <a:lnTo>
                  <a:pt x="1522" y="166"/>
                </a:lnTo>
                <a:lnTo>
                  <a:pt x="1528" y="166"/>
                </a:lnTo>
                <a:lnTo>
                  <a:pt x="1528" y="161"/>
                </a:lnTo>
                <a:lnTo>
                  <a:pt x="1522" y="161"/>
                </a:lnTo>
                <a:lnTo>
                  <a:pt x="1522" y="166"/>
                </a:lnTo>
                <a:lnTo>
                  <a:pt x="1522" y="161"/>
                </a:lnTo>
                <a:lnTo>
                  <a:pt x="1522" y="166"/>
                </a:lnTo>
                <a:lnTo>
                  <a:pt x="2276" y="2364"/>
                </a:lnTo>
                <a:lnTo>
                  <a:pt x="1522" y="208"/>
                </a:lnTo>
                <a:lnTo>
                  <a:pt x="1522" y="203"/>
                </a:lnTo>
                <a:lnTo>
                  <a:pt x="1528" y="203"/>
                </a:lnTo>
                <a:lnTo>
                  <a:pt x="1533" y="198"/>
                </a:lnTo>
                <a:lnTo>
                  <a:pt x="1538" y="198"/>
                </a:lnTo>
                <a:lnTo>
                  <a:pt x="1538" y="192"/>
                </a:lnTo>
                <a:lnTo>
                  <a:pt x="1543" y="187"/>
                </a:lnTo>
                <a:lnTo>
                  <a:pt x="1543" y="182"/>
                </a:lnTo>
                <a:lnTo>
                  <a:pt x="1543" y="177"/>
                </a:lnTo>
                <a:lnTo>
                  <a:pt x="1538" y="177"/>
                </a:lnTo>
                <a:lnTo>
                  <a:pt x="1533" y="177"/>
                </a:lnTo>
                <a:lnTo>
                  <a:pt x="1517" y="182"/>
                </a:lnTo>
                <a:lnTo>
                  <a:pt x="1517" y="187"/>
                </a:lnTo>
                <a:lnTo>
                  <a:pt x="1512" y="192"/>
                </a:lnTo>
                <a:lnTo>
                  <a:pt x="1512" y="198"/>
                </a:lnTo>
                <a:lnTo>
                  <a:pt x="1507" y="203"/>
                </a:lnTo>
                <a:lnTo>
                  <a:pt x="1512" y="203"/>
                </a:lnTo>
                <a:lnTo>
                  <a:pt x="1507" y="208"/>
                </a:lnTo>
                <a:lnTo>
                  <a:pt x="1512" y="203"/>
                </a:lnTo>
                <a:lnTo>
                  <a:pt x="1512" y="208"/>
                </a:lnTo>
                <a:lnTo>
                  <a:pt x="1517" y="208"/>
                </a:lnTo>
                <a:lnTo>
                  <a:pt x="1522" y="203"/>
                </a:lnTo>
                <a:lnTo>
                  <a:pt x="1522" y="208"/>
                </a:lnTo>
                <a:lnTo>
                  <a:pt x="2276" y="2364"/>
                </a:lnTo>
                <a:lnTo>
                  <a:pt x="1408" y="416"/>
                </a:lnTo>
                <a:lnTo>
                  <a:pt x="1403" y="411"/>
                </a:lnTo>
                <a:lnTo>
                  <a:pt x="1398" y="411"/>
                </a:lnTo>
                <a:lnTo>
                  <a:pt x="1393" y="411"/>
                </a:lnTo>
                <a:lnTo>
                  <a:pt x="1393" y="416"/>
                </a:lnTo>
                <a:lnTo>
                  <a:pt x="1387" y="416"/>
                </a:lnTo>
                <a:lnTo>
                  <a:pt x="1387" y="421"/>
                </a:lnTo>
                <a:lnTo>
                  <a:pt x="1393" y="421"/>
                </a:lnTo>
                <a:lnTo>
                  <a:pt x="1393" y="426"/>
                </a:lnTo>
                <a:lnTo>
                  <a:pt x="1398" y="421"/>
                </a:lnTo>
                <a:lnTo>
                  <a:pt x="1403" y="416"/>
                </a:lnTo>
                <a:lnTo>
                  <a:pt x="1408" y="416"/>
                </a:lnTo>
                <a:lnTo>
                  <a:pt x="2276" y="2364"/>
                </a:lnTo>
                <a:lnTo>
                  <a:pt x="1507" y="104"/>
                </a:lnTo>
                <a:lnTo>
                  <a:pt x="1507" y="109"/>
                </a:lnTo>
                <a:lnTo>
                  <a:pt x="1512" y="109"/>
                </a:lnTo>
                <a:lnTo>
                  <a:pt x="1512" y="114"/>
                </a:lnTo>
                <a:lnTo>
                  <a:pt x="1512" y="109"/>
                </a:lnTo>
                <a:lnTo>
                  <a:pt x="1512" y="114"/>
                </a:lnTo>
                <a:lnTo>
                  <a:pt x="1517" y="109"/>
                </a:lnTo>
                <a:lnTo>
                  <a:pt x="1522" y="104"/>
                </a:lnTo>
                <a:lnTo>
                  <a:pt x="1528" y="104"/>
                </a:lnTo>
                <a:lnTo>
                  <a:pt x="1522" y="99"/>
                </a:lnTo>
                <a:lnTo>
                  <a:pt x="1517" y="99"/>
                </a:lnTo>
                <a:lnTo>
                  <a:pt x="1507" y="104"/>
                </a:lnTo>
                <a:lnTo>
                  <a:pt x="2276" y="2364"/>
                </a:lnTo>
                <a:lnTo>
                  <a:pt x="1439" y="535"/>
                </a:lnTo>
                <a:lnTo>
                  <a:pt x="1439" y="530"/>
                </a:lnTo>
                <a:lnTo>
                  <a:pt x="1434" y="525"/>
                </a:lnTo>
                <a:lnTo>
                  <a:pt x="1429" y="530"/>
                </a:lnTo>
                <a:lnTo>
                  <a:pt x="1434" y="535"/>
                </a:lnTo>
                <a:lnTo>
                  <a:pt x="1439" y="535"/>
                </a:lnTo>
                <a:lnTo>
                  <a:pt x="2276" y="2364"/>
                </a:lnTo>
                <a:lnTo>
                  <a:pt x="1408" y="608"/>
                </a:lnTo>
                <a:lnTo>
                  <a:pt x="1413" y="608"/>
                </a:lnTo>
                <a:lnTo>
                  <a:pt x="1419" y="603"/>
                </a:lnTo>
                <a:lnTo>
                  <a:pt x="1413" y="598"/>
                </a:lnTo>
                <a:lnTo>
                  <a:pt x="1408" y="603"/>
                </a:lnTo>
                <a:lnTo>
                  <a:pt x="1408" y="608"/>
                </a:lnTo>
                <a:lnTo>
                  <a:pt x="2276" y="2364"/>
                </a:lnTo>
                <a:lnTo>
                  <a:pt x="1444" y="385"/>
                </a:lnTo>
                <a:lnTo>
                  <a:pt x="1444" y="390"/>
                </a:lnTo>
                <a:lnTo>
                  <a:pt x="1439" y="385"/>
                </a:lnTo>
                <a:lnTo>
                  <a:pt x="1439" y="390"/>
                </a:lnTo>
                <a:lnTo>
                  <a:pt x="1434" y="390"/>
                </a:lnTo>
                <a:lnTo>
                  <a:pt x="1429" y="390"/>
                </a:lnTo>
                <a:lnTo>
                  <a:pt x="1429" y="395"/>
                </a:lnTo>
                <a:lnTo>
                  <a:pt x="1429" y="400"/>
                </a:lnTo>
                <a:lnTo>
                  <a:pt x="1429" y="405"/>
                </a:lnTo>
                <a:lnTo>
                  <a:pt x="1429" y="411"/>
                </a:lnTo>
                <a:lnTo>
                  <a:pt x="1429" y="405"/>
                </a:lnTo>
                <a:lnTo>
                  <a:pt x="1429" y="411"/>
                </a:lnTo>
                <a:lnTo>
                  <a:pt x="1429" y="416"/>
                </a:lnTo>
                <a:lnTo>
                  <a:pt x="1434" y="411"/>
                </a:lnTo>
                <a:lnTo>
                  <a:pt x="1434" y="416"/>
                </a:lnTo>
                <a:lnTo>
                  <a:pt x="1439" y="416"/>
                </a:lnTo>
                <a:lnTo>
                  <a:pt x="1444" y="416"/>
                </a:lnTo>
                <a:lnTo>
                  <a:pt x="1450" y="411"/>
                </a:lnTo>
                <a:lnTo>
                  <a:pt x="1455" y="411"/>
                </a:lnTo>
                <a:lnTo>
                  <a:pt x="1460" y="405"/>
                </a:lnTo>
                <a:lnTo>
                  <a:pt x="1460" y="400"/>
                </a:lnTo>
                <a:lnTo>
                  <a:pt x="1465" y="400"/>
                </a:lnTo>
                <a:lnTo>
                  <a:pt x="1460" y="395"/>
                </a:lnTo>
                <a:lnTo>
                  <a:pt x="1465" y="395"/>
                </a:lnTo>
                <a:lnTo>
                  <a:pt x="1460" y="395"/>
                </a:lnTo>
                <a:lnTo>
                  <a:pt x="1460" y="390"/>
                </a:lnTo>
                <a:lnTo>
                  <a:pt x="1465" y="390"/>
                </a:lnTo>
                <a:lnTo>
                  <a:pt x="1460" y="390"/>
                </a:lnTo>
                <a:lnTo>
                  <a:pt x="1455" y="390"/>
                </a:lnTo>
                <a:lnTo>
                  <a:pt x="1455" y="385"/>
                </a:lnTo>
                <a:lnTo>
                  <a:pt x="1455" y="390"/>
                </a:lnTo>
                <a:lnTo>
                  <a:pt x="1455" y="385"/>
                </a:lnTo>
                <a:lnTo>
                  <a:pt x="1450" y="385"/>
                </a:lnTo>
                <a:lnTo>
                  <a:pt x="1450" y="390"/>
                </a:lnTo>
                <a:lnTo>
                  <a:pt x="1450" y="385"/>
                </a:lnTo>
                <a:lnTo>
                  <a:pt x="1444" y="385"/>
                </a:lnTo>
                <a:lnTo>
                  <a:pt x="2276" y="2364"/>
                </a:lnTo>
                <a:lnTo>
                  <a:pt x="1444" y="468"/>
                </a:lnTo>
                <a:lnTo>
                  <a:pt x="1434" y="473"/>
                </a:lnTo>
                <a:lnTo>
                  <a:pt x="1434" y="468"/>
                </a:lnTo>
                <a:lnTo>
                  <a:pt x="1429" y="463"/>
                </a:lnTo>
                <a:lnTo>
                  <a:pt x="1424" y="463"/>
                </a:lnTo>
                <a:lnTo>
                  <a:pt x="1419" y="468"/>
                </a:lnTo>
                <a:lnTo>
                  <a:pt x="1413" y="473"/>
                </a:lnTo>
                <a:lnTo>
                  <a:pt x="1408" y="483"/>
                </a:lnTo>
                <a:lnTo>
                  <a:pt x="1413" y="483"/>
                </a:lnTo>
                <a:lnTo>
                  <a:pt x="1408" y="489"/>
                </a:lnTo>
                <a:lnTo>
                  <a:pt x="1413" y="489"/>
                </a:lnTo>
                <a:lnTo>
                  <a:pt x="1419" y="489"/>
                </a:lnTo>
                <a:lnTo>
                  <a:pt x="1424" y="483"/>
                </a:lnTo>
                <a:lnTo>
                  <a:pt x="1429" y="483"/>
                </a:lnTo>
                <a:lnTo>
                  <a:pt x="1429" y="489"/>
                </a:lnTo>
                <a:lnTo>
                  <a:pt x="1434" y="489"/>
                </a:lnTo>
                <a:lnTo>
                  <a:pt x="1429" y="489"/>
                </a:lnTo>
                <a:lnTo>
                  <a:pt x="1434" y="489"/>
                </a:lnTo>
                <a:lnTo>
                  <a:pt x="1439" y="483"/>
                </a:lnTo>
                <a:lnTo>
                  <a:pt x="1444" y="478"/>
                </a:lnTo>
                <a:lnTo>
                  <a:pt x="1444" y="473"/>
                </a:lnTo>
                <a:lnTo>
                  <a:pt x="1444" y="468"/>
                </a:lnTo>
                <a:lnTo>
                  <a:pt x="2276" y="2364"/>
                </a:lnTo>
                <a:lnTo>
                  <a:pt x="1450" y="598"/>
                </a:lnTo>
                <a:lnTo>
                  <a:pt x="1455" y="592"/>
                </a:lnTo>
                <a:lnTo>
                  <a:pt x="1450" y="592"/>
                </a:lnTo>
                <a:lnTo>
                  <a:pt x="1450" y="598"/>
                </a:lnTo>
                <a:lnTo>
                  <a:pt x="2276" y="2364"/>
                </a:lnTo>
                <a:lnTo>
                  <a:pt x="3907" y="286"/>
                </a:lnTo>
                <a:lnTo>
                  <a:pt x="3902" y="286"/>
                </a:lnTo>
                <a:lnTo>
                  <a:pt x="3902" y="291"/>
                </a:lnTo>
                <a:lnTo>
                  <a:pt x="3907" y="291"/>
                </a:lnTo>
                <a:lnTo>
                  <a:pt x="3907" y="286"/>
                </a:lnTo>
                <a:lnTo>
                  <a:pt x="2276" y="2364"/>
                </a:lnTo>
                <a:lnTo>
                  <a:pt x="3876" y="255"/>
                </a:lnTo>
                <a:lnTo>
                  <a:pt x="3871" y="255"/>
                </a:lnTo>
                <a:lnTo>
                  <a:pt x="3865" y="250"/>
                </a:lnTo>
                <a:lnTo>
                  <a:pt x="3860" y="250"/>
                </a:lnTo>
                <a:lnTo>
                  <a:pt x="3845" y="244"/>
                </a:lnTo>
                <a:lnTo>
                  <a:pt x="3850" y="250"/>
                </a:lnTo>
                <a:lnTo>
                  <a:pt x="3845" y="255"/>
                </a:lnTo>
                <a:lnTo>
                  <a:pt x="3850" y="255"/>
                </a:lnTo>
                <a:lnTo>
                  <a:pt x="3855" y="255"/>
                </a:lnTo>
                <a:lnTo>
                  <a:pt x="3860" y="255"/>
                </a:lnTo>
                <a:lnTo>
                  <a:pt x="3865" y="255"/>
                </a:lnTo>
                <a:lnTo>
                  <a:pt x="3871" y="255"/>
                </a:lnTo>
                <a:lnTo>
                  <a:pt x="3871" y="260"/>
                </a:lnTo>
                <a:lnTo>
                  <a:pt x="3876" y="255"/>
                </a:lnTo>
                <a:lnTo>
                  <a:pt x="2276" y="2364"/>
                </a:lnTo>
                <a:lnTo>
                  <a:pt x="3793" y="198"/>
                </a:lnTo>
                <a:lnTo>
                  <a:pt x="3793" y="192"/>
                </a:lnTo>
                <a:lnTo>
                  <a:pt x="3788" y="192"/>
                </a:lnTo>
                <a:lnTo>
                  <a:pt x="3782" y="198"/>
                </a:lnTo>
                <a:lnTo>
                  <a:pt x="3782" y="203"/>
                </a:lnTo>
                <a:lnTo>
                  <a:pt x="3782" y="208"/>
                </a:lnTo>
                <a:lnTo>
                  <a:pt x="3788" y="203"/>
                </a:lnTo>
                <a:lnTo>
                  <a:pt x="3793" y="198"/>
                </a:lnTo>
                <a:lnTo>
                  <a:pt x="2276" y="2364"/>
                </a:lnTo>
                <a:lnTo>
                  <a:pt x="3814" y="234"/>
                </a:lnTo>
                <a:lnTo>
                  <a:pt x="3808" y="234"/>
                </a:lnTo>
                <a:lnTo>
                  <a:pt x="3819" y="234"/>
                </a:lnTo>
                <a:lnTo>
                  <a:pt x="3819" y="239"/>
                </a:lnTo>
                <a:lnTo>
                  <a:pt x="3824" y="239"/>
                </a:lnTo>
                <a:lnTo>
                  <a:pt x="3829" y="239"/>
                </a:lnTo>
                <a:lnTo>
                  <a:pt x="3829" y="234"/>
                </a:lnTo>
                <a:lnTo>
                  <a:pt x="3819" y="234"/>
                </a:lnTo>
                <a:lnTo>
                  <a:pt x="3814" y="234"/>
                </a:lnTo>
                <a:lnTo>
                  <a:pt x="2276" y="2364"/>
                </a:lnTo>
                <a:lnTo>
                  <a:pt x="3938" y="317"/>
                </a:lnTo>
                <a:lnTo>
                  <a:pt x="3933" y="317"/>
                </a:lnTo>
                <a:lnTo>
                  <a:pt x="3933" y="322"/>
                </a:lnTo>
                <a:lnTo>
                  <a:pt x="3938" y="317"/>
                </a:lnTo>
                <a:lnTo>
                  <a:pt x="2276" y="2364"/>
                </a:lnTo>
                <a:lnTo>
                  <a:pt x="644" y="0"/>
                </a:lnTo>
                <a:lnTo>
                  <a:pt x="686" y="89"/>
                </a:lnTo>
                <a:lnTo>
                  <a:pt x="717" y="172"/>
                </a:lnTo>
                <a:lnTo>
                  <a:pt x="686" y="78"/>
                </a:lnTo>
                <a:lnTo>
                  <a:pt x="650" y="0"/>
                </a:lnTo>
                <a:lnTo>
                  <a:pt x="644" y="0"/>
                </a:lnTo>
                <a:lnTo>
                  <a:pt x="2276" y="2364"/>
                </a:lnTo>
                <a:lnTo>
                  <a:pt x="738" y="509"/>
                </a:lnTo>
                <a:lnTo>
                  <a:pt x="728" y="452"/>
                </a:lnTo>
                <a:lnTo>
                  <a:pt x="728" y="411"/>
                </a:lnTo>
                <a:lnTo>
                  <a:pt x="712" y="385"/>
                </a:lnTo>
                <a:lnTo>
                  <a:pt x="728" y="447"/>
                </a:lnTo>
                <a:lnTo>
                  <a:pt x="738" y="509"/>
                </a:lnTo>
                <a:lnTo>
                  <a:pt x="2276" y="2364"/>
                </a:lnTo>
                <a:lnTo>
                  <a:pt x="5" y="982"/>
                </a:lnTo>
                <a:lnTo>
                  <a:pt x="11" y="982"/>
                </a:lnTo>
                <a:lnTo>
                  <a:pt x="11" y="977"/>
                </a:lnTo>
                <a:lnTo>
                  <a:pt x="0" y="982"/>
                </a:lnTo>
                <a:lnTo>
                  <a:pt x="0" y="987"/>
                </a:lnTo>
                <a:lnTo>
                  <a:pt x="5" y="982"/>
                </a:lnTo>
                <a:lnTo>
                  <a:pt x="2276" y="2364"/>
                </a:lnTo>
                <a:lnTo>
                  <a:pt x="4286" y="2998"/>
                </a:lnTo>
                <a:lnTo>
                  <a:pt x="4281" y="3003"/>
                </a:lnTo>
                <a:lnTo>
                  <a:pt x="4292" y="3003"/>
                </a:lnTo>
                <a:lnTo>
                  <a:pt x="4292" y="2998"/>
                </a:lnTo>
                <a:lnTo>
                  <a:pt x="4286" y="2998"/>
                </a:lnTo>
                <a:lnTo>
                  <a:pt x="2276" y="2364"/>
                </a:lnTo>
                <a:lnTo>
                  <a:pt x="3938" y="286"/>
                </a:lnTo>
                <a:lnTo>
                  <a:pt x="3933" y="286"/>
                </a:lnTo>
                <a:lnTo>
                  <a:pt x="3933" y="291"/>
                </a:lnTo>
                <a:lnTo>
                  <a:pt x="3938" y="291"/>
                </a:lnTo>
                <a:lnTo>
                  <a:pt x="3938" y="286"/>
                </a:lnTo>
                <a:lnTo>
                  <a:pt x="3938" y="291"/>
                </a:lnTo>
                <a:lnTo>
                  <a:pt x="3938" y="286"/>
                </a:lnTo>
                <a:lnTo>
                  <a:pt x="2276" y="2364"/>
                </a:lnTo>
                <a:lnTo>
                  <a:pt x="3985" y="296"/>
                </a:lnTo>
                <a:lnTo>
                  <a:pt x="3990" y="302"/>
                </a:lnTo>
                <a:lnTo>
                  <a:pt x="3990" y="296"/>
                </a:lnTo>
                <a:lnTo>
                  <a:pt x="3985" y="296"/>
                </a:lnTo>
                <a:lnTo>
                  <a:pt x="2276" y="2364"/>
                </a:lnTo>
                <a:lnTo>
                  <a:pt x="4364" y="3018"/>
                </a:lnTo>
                <a:lnTo>
                  <a:pt x="4364" y="3008"/>
                </a:lnTo>
                <a:lnTo>
                  <a:pt x="4359" y="3013"/>
                </a:lnTo>
                <a:lnTo>
                  <a:pt x="4359" y="3018"/>
                </a:lnTo>
                <a:lnTo>
                  <a:pt x="4364" y="3018"/>
                </a:lnTo>
                <a:lnTo>
                  <a:pt x="2276" y="2364"/>
                </a:lnTo>
                <a:lnTo>
                  <a:pt x="4369" y="515"/>
                </a:lnTo>
                <a:lnTo>
                  <a:pt x="4375" y="499"/>
                </a:lnTo>
                <a:lnTo>
                  <a:pt x="4369" y="494"/>
                </a:lnTo>
                <a:lnTo>
                  <a:pt x="4359" y="478"/>
                </a:lnTo>
                <a:lnTo>
                  <a:pt x="4343" y="473"/>
                </a:lnTo>
                <a:lnTo>
                  <a:pt x="4328" y="478"/>
                </a:lnTo>
                <a:lnTo>
                  <a:pt x="4292" y="483"/>
                </a:lnTo>
                <a:lnTo>
                  <a:pt x="4286" y="483"/>
                </a:lnTo>
                <a:lnTo>
                  <a:pt x="4286" y="473"/>
                </a:lnTo>
                <a:lnTo>
                  <a:pt x="4286" y="463"/>
                </a:lnTo>
                <a:lnTo>
                  <a:pt x="4271" y="442"/>
                </a:lnTo>
                <a:lnTo>
                  <a:pt x="4255" y="431"/>
                </a:lnTo>
                <a:lnTo>
                  <a:pt x="4260" y="426"/>
                </a:lnTo>
                <a:lnTo>
                  <a:pt x="4266" y="421"/>
                </a:lnTo>
                <a:lnTo>
                  <a:pt x="4276" y="411"/>
                </a:lnTo>
                <a:lnTo>
                  <a:pt x="4281" y="405"/>
                </a:lnTo>
                <a:lnTo>
                  <a:pt x="4276" y="395"/>
                </a:lnTo>
                <a:lnTo>
                  <a:pt x="4250" y="385"/>
                </a:lnTo>
                <a:lnTo>
                  <a:pt x="4234" y="374"/>
                </a:lnTo>
                <a:lnTo>
                  <a:pt x="4229" y="364"/>
                </a:lnTo>
                <a:lnTo>
                  <a:pt x="4229" y="359"/>
                </a:lnTo>
                <a:lnTo>
                  <a:pt x="4250" y="322"/>
                </a:lnTo>
                <a:lnTo>
                  <a:pt x="4250" y="312"/>
                </a:lnTo>
                <a:lnTo>
                  <a:pt x="4240" y="296"/>
                </a:lnTo>
                <a:lnTo>
                  <a:pt x="4208" y="291"/>
                </a:lnTo>
                <a:lnTo>
                  <a:pt x="4198" y="286"/>
                </a:lnTo>
                <a:lnTo>
                  <a:pt x="4193" y="276"/>
                </a:lnTo>
                <a:lnTo>
                  <a:pt x="4198" y="260"/>
                </a:lnTo>
                <a:lnTo>
                  <a:pt x="4208" y="239"/>
                </a:lnTo>
                <a:lnTo>
                  <a:pt x="4219" y="224"/>
                </a:lnTo>
                <a:lnTo>
                  <a:pt x="4208" y="218"/>
                </a:lnTo>
                <a:lnTo>
                  <a:pt x="4193" y="218"/>
                </a:lnTo>
                <a:lnTo>
                  <a:pt x="4177" y="218"/>
                </a:lnTo>
                <a:lnTo>
                  <a:pt x="4167" y="218"/>
                </a:lnTo>
                <a:lnTo>
                  <a:pt x="4162" y="208"/>
                </a:lnTo>
                <a:lnTo>
                  <a:pt x="4156" y="177"/>
                </a:lnTo>
                <a:lnTo>
                  <a:pt x="4156" y="166"/>
                </a:lnTo>
                <a:lnTo>
                  <a:pt x="4141" y="156"/>
                </a:lnTo>
                <a:lnTo>
                  <a:pt x="4099" y="135"/>
                </a:lnTo>
                <a:lnTo>
                  <a:pt x="4073" y="130"/>
                </a:lnTo>
                <a:lnTo>
                  <a:pt x="4079" y="130"/>
                </a:lnTo>
                <a:lnTo>
                  <a:pt x="4073" y="125"/>
                </a:lnTo>
                <a:lnTo>
                  <a:pt x="4063" y="114"/>
                </a:lnTo>
                <a:lnTo>
                  <a:pt x="4053" y="120"/>
                </a:lnTo>
                <a:lnTo>
                  <a:pt x="4042" y="125"/>
                </a:lnTo>
                <a:lnTo>
                  <a:pt x="4027" y="135"/>
                </a:lnTo>
                <a:lnTo>
                  <a:pt x="4006" y="146"/>
                </a:lnTo>
                <a:lnTo>
                  <a:pt x="3985" y="146"/>
                </a:lnTo>
                <a:lnTo>
                  <a:pt x="3975" y="140"/>
                </a:lnTo>
                <a:lnTo>
                  <a:pt x="3959" y="130"/>
                </a:lnTo>
                <a:lnTo>
                  <a:pt x="3954" y="120"/>
                </a:lnTo>
                <a:lnTo>
                  <a:pt x="3949" y="125"/>
                </a:lnTo>
                <a:lnTo>
                  <a:pt x="3943" y="140"/>
                </a:lnTo>
                <a:lnTo>
                  <a:pt x="3949" y="151"/>
                </a:lnTo>
                <a:lnTo>
                  <a:pt x="3954" y="156"/>
                </a:lnTo>
                <a:lnTo>
                  <a:pt x="3969" y="166"/>
                </a:lnTo>
                <a:lnTo>
                  <a:pt x="3969" y="172"/>
                </a:lnTo>
                <a:lnTo>
                  <a:pt x="3969" y="166"/>
                </a:lnTo>
                <a:lnTo>
                  <a:pt x="3980" y="177"/>
                </a:lnTo>
                <a:lnTo>
                  <a:pt x="3975" y="187"/>
                </a:lnTo>
                <a:lnTo>
                  <a:pt x="3975" y="198"/>
                </a:lnTo>
                <a:lnTo>
                  <a:pt x="3985" y="208"/>
                </a:lnTo>
                <a:lnTo>
                  <a:pt x="4011" y="234"/>
                </a:lnTo>
                <a:lnTo>
                  <a:pt x="4037" y="255"/>
                </a:lnTo>
                <a:lnTo>
                  <a:pt x="4042" y="276"/>
                </a:lnTo>
                <a:lnTo>
                  <a:pt x="4042" y="281"/>
                </a:lnTo>
                <a:lnTo>
                  <a:pt x="4032" y="291"/>
                </a:lnTo>
                <a:lnTo>
                  <a:pt x="3995" y="260"/>
                </a:lnTo>
                <a:lnTo>
                  <a:pt x="3969" y="244"/>
                </a:lnTo>
                <a:lnTo>
                  <a:pt x="3933" y="229"/>
                </a:lnTo>
                <a:lnTo>
                  <a:pt x="3912" y="218"/>
                </a:lnTo>
                <a:lnTo>
                  <a:pt x="3891" y="192"/>
                </a:lnTo>
                <a:lnTo>
                  <a:pt x="3850" y="151"/>
                </a:lnTo>
                <a:lnTo>
                  <a:pt x="3871" y="182"/>
                </a:lnTo>
                <a:lnTo>
                  <a:pt x="3881" y="192"/>
                </a:lnTo>
                <a:lnTo>
                  <a:pt x="3876" y="198"/>
                </a:lnTo>
                <a:lnTo>
                  <a:pt x="3876" y="192"/>
                </a:lnTo>
                <a:lnTo>
                  <a:pt x="3782" y="125"/>
                </a:lnTo>
                <a:lnTo>
                  <a:pt x="3788" y="120"/>
                </a:lnTo>
                <a:lnTo>
                  <a:pt x="3782" y="120"/>
                </a:lnTo>
                <a:lnTo>
                  <a:pt x="3788" y="120"/>
                </a:lnTo>
                <a:lnTo>
                  <a:pt x="3788" y="114"/>
                </a:lnTo>
                <a:lnTo>
                  <a:pt x="3782" y="114"/>
                </a:lnTo>
                <a:lnTo>
                  <a:pt x="3788" y="114"/>
                </a:lnTo>
                <a:lnTo>
                  <a:pt x="3782" y="114"/>
                </a:lnTo>
                <a:lnTo>
                  <a:pt x="3777" y="120"/>
                </a:lnTo>
                <a:lnTo>
                  <a:pt x="3694" y="57"/>
                </a:lnTo>
                <a:lnTo>
                  <a:pt x="3689" y="42"/>
                </a:lnTo>
                <a:lnTo>
                  <a:pt x="3689" y="37"/>
                </a:lnTo>
                <a:lnTo>
                  <a:pt x="3684" y="47"/>
                </a:lnTo>
                <a:lnTo>
                  <a:pt x="3678" y="42"/>
                </a:lnTo>
                <a:lnTo>
                  <a:pt x="3684" y="31"/>
                </a:lnTo>
                <a:lnTo>
                  <a:pt x="3684" y="26"/>
                </a:lnTo>
                <a:lnTo>
                  <a:pt x="3678" y="26"/>
                </a:lnTo>
                <a:lnTo>
                  <a:pt x="3678" y="11"/>
                </a:lnTo>
                <a:lnTo>
                  <a:pt x="3684" y="0"/>
                </a:lnTo>
                <a:lnTo>
                  <a:pt x="2858" y="0"/>
                </a:lnTo>
                <a:lnTo>
                  <a:pt x="2852" y="11"/>
                </a:lnTo>
                <a:lnTo>
                  <a:pt x="2837" y="16"/>
                </a:lnTo>
                <a:lnTo>
                  <a:pt x="2785" y="37"/>
                </a:lnTo>
                <a:lnTo>
                  <a:pt x="2774" y="42"/>
                </a:lnTo>
                <a:lnTo>
                  <a:pt x="2769" y="47"/>
                </a:lnTo>
                <a:lnTo>
                  <a:pt x="2774" y="63"/>
                </a:lnTo>
                <a:lnTo>
                  <a:pt x="2780" y="73"/>
                </a:lnTo>
                <a:lnTo>
                  <a:pt x="2780" y="78"/>
                </a:lnTo>
                <a:lnTo>
                  <a:pt x="2780" y="83"/>
                </a:lnTo>
                <a:lnTo>
                  <a:pt x="2774" y="89"/>
                </a:lnTo>
                <a:lnTo>
                  <a:pt x="2780" y="94"/>
                </a:lnTo>
                <a:lnTo>
                  <a:pt x="2795" y="104"/>
                </a:lnTo>
                <a:lnTo>
                  <a:pt x="2800" y="114"/>
                </a:lnTo>
                <a:lnTo>
                  <a:pt x="2795" y="125"/>
                </a:lnTo>
                <a:lnTo>
                  <a:pt x="2806" y="120"/>
                </a:lnTo>
                <a:lnTo>
                  <a:pt x="2806" y="114"/>
                </a:lnTo>
                <a:lnTo>
                  <a:pt x="2811" y="114"/>
                </a:lnTo>
                <a:lnTo>
                  <a:pt x="2816" y="109"/>
                </a:lnTo>
                <a:lnTo>
                  <a:pt x="2837" y="109"/>
                </a:lnTo>
                <a:lnTo>
                  <a:pt x="2858" y="104"/>
                </a:lnTo>
                <a:lnTo>
                  <a:pt x="2863" y="109"/>
                </a:lnTo>
                <a:lnTo>
                  <a:pt x="2863" y="120"/>
                </a:lnTo>
                <a:lnTo>
                  <a:pt x="2858" y="120"/>
                </a:lnTo>
                <a:lnTo>
                  <a:pt x="2852" y="125"/>
                </a:lnTo>
                <a:lnTo>
                  <a:pt x="2858" y="130"/>
                </a:lnTo>
                <a:lnTo>
                  <a:pt x="2868" y="140"/>
                </a:lnTo>
                <a:lnTo>
                  <a:pt x="2868" y="151"/>
                </a:lnTo>
                <a:lnTo>
                  <a:pt x="2868" y="156"/>
                </a:lnTo>
                <a:lnTo>
                  <a:pt x="2863" y="172"/>
                </a:lnTo>
                <a:lnTo>
                  <a:pt x="2858" y="177"/>
                </a:lnTo>
                <a:lnTo>
                  <a:pt x="2847" y="177"/>
                </a:lnTo>
                <a:lnTo>
                  <a:pt x="2842" y="182"/>
                </a:lnTo>
                <a:lnTo>
                  <a:pt x="2842" y="192"/>
                </a:lnTo>
                <a:lnTo>
                  <a:pt x="2837" y="208"/>
                </a:lnTo>
                <a:lnTo>
                  <a:pt x="2837" y="213"/>
                </a:lnTo>
                <a:lnTo>
                  <a:pt x="2837" y="218"/>
                </a:lnTo>
                <a:lnTo>
                  <a:pt x="2837" y="239"/>
                </a:lnTo>
                <a:lnTo>
                  <a:pt x="2837" y="244"/>
                </a:lnTo>
                <a:lnTo>
                  <a:pt x="2832" y="244"/>
                </a:lnTo>
                <a:lnTo>
                  <a:pt x="2816" y="244"/>
                </a:lnTo>
                <a:lnTo>
                  <a:pt x="2811" y="239"/>
                </a:lnTo>
                <a:lnTo>
                  <a:pt x="2800" y="229"/>
                </a:lnTo>
                <a:lnTo>
                  <a:pt x="2795" y="229"/>
                </a:lnTo>
                <a:lnTo>
                  <a:pt x="2795" y="234"/>
                </a:lnTo>
                <a:lnTo>
                  <a:pt x="2800" y="239"/>
                </a:lnTo>
                <a:lnTo>
                  <a:pt x="2806" y="260"/>
                </a:lnTo>
                <a:lnTo>
                  <a:pt x="2800" y="270"/>
                </a:lnTo>
                <a:lnTo>
                  <a:pt x="2795" y="270"/>
                </a:lnTo>
                <a:lnTo>
                  <a:pt x="2790" y="270"/>
                </a:lnTo>
                <a:lnTo>
                  <a:pt x="2790" y="281"/>
                </a:lnTo>
                <a:lnTo>
                  <a:pt x="2795" y="291"/>
                </a:lnTo>
                <a:lnTo>
                  <a:pt x="2785" y="291"/>
                </a:lnTo>
                <a:lnTo>
                  <a:pt x="2790" y="296"/>
                </a:lnTo>
                <a:lnTo>
                  <a:pt x="2811" y="312"/>
                </a:lnTo>
                <a:lnTo>
                  <a:pt x="2816" y="312"/>
                </a:lnTo>
                <a:lnTo>
                  <a:pt x="2816" y="327"/>
                </a:lnTo>
                <a:lnTo>
                  <a:pt x="2816" y="333"/>
                </a:lnTo>
                <a:lnTo>
                  <a:pt x="2811" y="327"/>
                </a:lnTo>
                <a:lnTo>
                  <a:pt x="2806" y="322"/>
                </a:lnTo>
                <a:lnTo>
                  <a:pt x="2800" y="322"/>
                </a:lnTo>
                <a:lnTo>
                  <a:pt x="2795" y="327"/>
                </a:lnTo>
                <a:lnTo>
                  <a:pt x="2800" y="333"/>
                </a:lnTo>
                <a:lnTo>
                  <a:pt x="2806" y="338"/>
                </a:lnTo>
                <a:lnTo>
                  <a:pt x="2800" y="338"/>
                </a:lnTo>
                <a:lnTo>
                  <a:pt x="2795" y="333"/>
                </a:lnTo>
                <a:lnTo>
                  <a:pt x="2780" y="322"/>
                </a:lnTo>
                <a:lnTo>
                  <a:pt x="2774" y="327"/>
                </a:lnTo>
                <a:lnTo>
                  <a:pt x="2774" y="333"/>
                </a:lnTo>
                <a:lnTo>
                  <a:pt x="2785" y="338"/>
                </a:lnTo>
                <a:lnTo>
                  <a:pt x="2790" y="348"/>
                </a:lnTo>
                <a:lnTo>
                  <a:pt x="2790" y="353"/>
                </a:lnTo>
                <a:lnTo>
                  <a:pt x="2785" y="353"/>
                </a:lnTo>
                <a:lnTo>
                  <a:pt x="2774" y="353"/>
                </a:lnTo>
                <a:lnTo>
                  <a:pt x="2769" y="353"/>
                </a:lnTo>
                <a:lnTo>
                  <a:pt x="2774" y="359"/>
                </a:lnTo>
                <a:lnTo>
                  <a:pt x="2785" y="364"/>
                </a:lnTo>
                <a:lnTo>
                  <a:pt x="2785" y="369"/>
                </a:lnTo>
                <a:lnTo>
                  <a:pt x="2785" y="374"/>
                </a:lnTo>
                <a:lnTo>
                  <a:pt x="2774" y="390"/>
                </a:lnTo>
                <a:lnTo>
                  <a:pt x="2774" y="395"/>
                </a:lnTo>
                <a:lnTo>
                  <a:pt x="2774" y="400"/>
                </a:lnTo>
                <a:lnTo>
                  <a:pt x="2785" y="395"/>
                </a:lnTo>
                <a:lnTo>
                  <a:pt x="2790" y="395"/>
                </a:lnTo>
                <a:lnTo>
                  <a:pt x="2790" y="405"/>
                </a:lnTo>
                <a:lnTo>
                  <a:pt x="2790" y="416"/>
                </a:lnTo>
                <a:lnTo>
                  <a:pt x="2790" y="426"/>
                </a:lnTo>
                <a:lnTo>
                  <a:pt x="2800" y="431"/>
                </a:lnTo>
                <a:lnTo>
                  <a:pt x="2806" y="431"/>
                </a:lnTo>
                <a:lnTo>
                  <a:pt x="2806" y="437"/>
                </a:lnTo>
                <a:lnTo>
                  <a:pt x="2800" y="437"/>
                </a:lnTo>
                <a:lnTo>
                  <a:pt x="2800" y="442"/>
                </a:lnTo>
                <a:lnTo>
                  <a:pt x="2800" y="447"/>
                </a:lnTo>
                <a:lnTo>
                  <a:pt x="2811" y="452"/>
                </a:lnTo>
                <a:lnTo>
                  <a:pt x="2832" y="452"/>
                </a:lnTo>
                <a:lnTo>
                  <a:pt x="2842" y="442"/>
                </a:lnTo>
                <a:lnTo>
                  <a:pt x="2847" y="447"/>
                </a:lnTo>
                <a:lnTo>
                  <a:pt x="2858" y="463"/>
                </a:lnTo>
                <a:lnTo>
                  <a:pt x="2863" y="463"/>
                </a:lnTo>
                <a:lnTo>
                  <a:pt x="2868" y="457"/>
                </a:lnTo>
                <a:lnTo>
                  <a:pt x="2868" y="468"/>
                </a:lnTo>
                <a:lnTo>
                  <a:pt x="2863" y="473"/>
                </a:lnTo>
                <a:lnTo>
                  <a:pt x="2847" y="478"/>
                </a:lnTo>
                <a:lnTo>
                  <a:pt x="2816" y="494"/>
                </a:lnTo>
                <a:lnTo>
                  <a:pt x="2785" y="520"/>
                </a:lnTo>
                <a:lnTo>
                  <a:pt x="2754" y="561"/>
                </a:lnTo>
                <a:lnTo>
                  <a:pt x="2774" y="556"/>
                </a:lnTo>
                <a:lnTo>
                  <a:pt x="2795" y="556"/>
                </a:lnTo>
                <a:lnTo>
                  <a:pt x="2800" y="561"/>
                </a:lnTo>
                <a:lnTo>
                  <a:pt x="2811" y="572"/>
                </a:lnTo>
                <a:lnTo>
                  <a:pt x="2821" y="587"/>
                </a:lnTo>
                <a:lnTo>
                  <a:pt x="2837" y="592"/>
                </a:lnTo>
                <a:lnTo>
                  <a:pt x="2842" y="592"/>
                </a:lnTo>
                <a:lnTo>
                  <a:pt x="2837" y="608"/>
                </a:lnTo>
                <a:lnTo>
                  <a:pt x="2821" y="629"/>
                </a:lnTo>
                <a:lnTo>
                  <a:pt x="2832" y="644"/>
                </a:lnTo>
                <a:lnTo>
                  <a:pt x="2837" y="650"/>
                </a:lnTo>
                <a:lnTo>
                  <a:pt x="2847" y="655"/>
                </a:lnTo>
                <a:lnTo>
                  <a:pt x="2878" y="655"/>
                </a:lnTo>
                <a:lnTo>
                  <a:pt x="2910" y="655"/>
                </a:lnTo>
                <a:lnTo>
                  <a:pt x="2920" y="660"/>
                </a:lnTo>
                <a:lnTo>
                  <a:pt x="2920" y="686"/>
                </a:lnTo>
                <a:lnTo>
                  <a:pt x="2925" y="702"/>
                </a:lnTo>
                <a:lnTo>
                  <a:pt x="2930" y="707"/>
                </a:lnTo>
                <a:lnTo>
                  <a:pt x="2951" y="696"/>
                </a:lnTo>
                <a:lnTo>
                  <a:pt x="2977" y="681"/>
                </a:lnTo>
                <a:lnTo>
                  <a:pt x="2977" y="686"/>
                </a:lnTo>
                <a:lnTo>
                  <a:pt x="2998" y="727"/>
                </a:lnTo>
                <a:lnTo>
                  <a:pt x="3029" y="769"/>
                </a:lnTo>
                <a:lnTo>
                  <a:pt x="3019" y="769"/>
                </a:lnTo>
                <a:lnTo>
                  <a:pt x="3008" y="774"/>
                </a:lnTo>
                <a:lnTo>
                  <a:pt x="3013" y="774"/>
                </a:lnTo>
                <a:lnTo>
                  <a:pt x="3034" y="774"/>
                </a:lnTo>
                <a:lnTo>
                  <a:pt x="3060" y="800"/>
                </a:lnTo>
                <a:lnTo>
                  <a:pt x="3045" y="769"/>
                </a:lnTo>
                <a:lnTo>
                  <a:pt x="3050" y="774"/>
                </a:lnTo>
                <a:lnTo>
                  <a:pt x="3055" y="774"/>
                </a:lnTo>
                <a:lnTo>
                  <a:pt x="3071" y="790"/>
                </a:lnTo>
                <a:lnTo>
                  <a:pt x="3081" y="800"/>
                </a:lnTo>
                <a:lnTo>
                  <a:pt x="3086" y="800"/>
                </a:lnTo>
                <a:lnTo>
                  <a:pt x="3091" y="800"/>
                </a:lnTo>
                <a:lnTo>
                  <a:pt x="3091" y="790"/>
                </a:lnTo>
                <a:lnTo>
                  <a:pt x="3076" y="774"/>
                </a:lnTo>
                <a:lnTo>
                  <a:pt x="3071" y="769"/>
                </a:lnTo>
                <a:lnTo>
                  <a:pt x="3081" y="769"/>
                </a:lnTo>
                <a:lnTo>
                  <a:pt x="3076" y="764"/>
                </a:lnTo>
                <a:lnTo>
                  <a:pt x="3071" y="764"/>
                </a:lnTo>
                <a:lnTo>
                  <a:pt x="3091" y="753"/>
                </a:lnTo>
                <a:lnTo>
                  <a:pt x="3102" y="753"/>
                </a:lnTo>
                <a:lnTo>
                  <a:pt x="3097" y="759"/>
                </a:lnTo>
                <a:lnTo>
                  <a:pt x="3097" y="764"/>
                </a:lnTo>
                <a:lnTo>
                  <a:pt x="3091" y="764"/>
                </a:lnTo>
                <a:lnTo>
                  <a:pt x="3086" y="764"/>
                </a:lnTo>
                <a:lnTo>
                  <a:pt x="3138" y="759"/>
                </a:lnTo>
                <a:lnTo>
                  <a:pt x="3154" y="753"/>
                </a:lnTo>
                <a:lnTo>
                  <a:pt x="3149" y="753"/>
                </a:lnTo>
                <a:lnTo>
                  <a:pt x="3123" y="753"/>
                </a:lnTo>
                <a:lnTo>
                  <a:pt x="3117" y="753"/>
                </a:lnTo>
                <a:lnTo>
                  <a:pt x="3133" y="748"/>
                </a:lnTo>
                <a:lnTo>
                  <a:pt x="3143" y="753"/>
                </a:lnTo>
                <a:lnTo>
                  <a:pt x="3149" y="753"/>
                </a:lnTo>
                <a:lnTo>
                  <a:pt x="3169" y="748"/>
                </a:lnTo>
                <a:lnTo>
                  <a:pt x="3185" y="748"/>
                </a:lnTo>
                <a:lnTo>
                  <a:pt x="3211" y="743"/>
                </a:lnTo>
                <a:lnTo>
                  <a:pt x="3237" y="733"/>
                </a:lnTo>
                <a:lnTo>
                  <a:pt x="3247" y="753"/>
                </a:lnTo>
                <a:lnTo>
                  <a:pt x="3263" y="764"/>
                </a:lnTo>
                <a:lnTo>
                  <a:pt x="3284" y="769"/>
                </a:lnTo>
                <a:lnTo>
                  <a:pt x="3310" y="769"/>
                </a:lnTo>
                <a:lnTo>
                  <a:pt x="3330" y="785"/>
                </a:lnTo>
                <a:lnTo>
                  <a:pt x="3320" y="811"/>
                </a:lnTo>
                <a:lnTo>
                  <a:pt x="3320" y="821"/>
                </a:lnTo>
                <a:lnTo>
                  <a:pt x="3330" y="831"/>
                </a:lnTo>
                <a:lnTo>
                  <a:pt x="3341" y="837"/>
                </a:lnTo>
                <a:lnTo>
                  <a:pt x="3351" y="847"/>
                </a:lnTo>
                <a:lnTo>
                  <a:pt x="3362" y="868"/>
                </a:lnTo>
                <a:lnTo>
                  <a:pt x="3367" y="894"/>
                </a:lnTo>
                <a:lnTo>
                  <a:pt x="3367" y="904"/>
                </a:lnTo>
                <a:lnTo>
                  <a:pt x="3377" y="909"/>
                </a:lnTo>
                <a:lnTo>
                  <a:pt x="3398" y="909"/>
                </a:lnTo>
                <a:lnTo>
                  <a:pt x="3403" y="935"/>
                </a:lnTo>
                <a:lnTo>
                  <a:pt x="3403" y="956"/>
                </a:lnTo>
                <a:lnTo>
                  <a:pt x="3393" y="972"/>
                </a:lnTo>
                <a:lnTo>
                  <a:pt x="3382" y="961"/>
                </a:lnTo>
                <a:lnTo>
                  <a:pt x="3377" y="951"/>
                </a:lnTo>
                <a:lnTo>
                  <a:pt x="3367" y="956"/>
                </a:lnTo>
                <a:lnTo>
                  <a:pt x="3362" y="972"/>
                </a:lnTo>
                <a:lnTo>
                  <a:pt x="3367" y="992"/>
                </a:lnTo>
                <a:lnTo>
                  <a:pt x="3372" y="1003"/>
                </a:lnTo>
                <a:lnTo>
                  <a:pt x="3372" y="1008"/>
                </a:lnTo>
                <a:lnTo>
                  <a:pt x="3362" y="1008"/>
                </a:lnTo>
                <a:lnTo>
                  <a:pt x="3351" y="1008"/>
                </a:lnTo>
                <a:lnTo>
                  <a:pt x="3346" y="1018"/>
                </a:lnTo>
                <a:lnTo>
                  <a:pt x="3247" y="1034"/>
                </a:lnTo>
                <a:lnTo>
                  <a:pt x="3206" y="1039"/>
                </a:lnTo>
                <a:lnTo>
                  <a:pt x="3185" y="1034"/>
                </a:lnTo>
                <a:lnTo>
                  <a:pt x="3164" y="1029"/>
                </a:lnTo>
                <a:lnTo>
                  <a:pt x="3154" y="1018"/>
                </a:lnTo>
                <a:lnTo>
                  <a:pt x="3159" y="1008"/>
                </a:lnTo>
                <a:lnTo>
                  <a:pt x="3175" y="998"/>
                </a:lnTo>
                <a:lnTo>
                  <a:pt x="3164" y="1003"/>
                </a:lnTo>
                <a:lnTo>
                  <a:pt x="3149" y="1008"/>
                </a:lnTo>
                <a:lnTo>
                  <a:pt x="3143" y="1024"/>
                </a:lnTo>
                <a:lnTo>
                  <a:pt x="3128" y="1018"/>
                </a:lnTo>
                <a:lnTo>
                  <a:pt x="3123" y="946"/>
                </a:lnTo>
                <a:lnTo>
                  <a:pt x="3112" y="894"/>
                </a:lnTo>
                <a:lnTo>
                  <a:pt x="3097" y="847"/>
                </a:lnTo>
                <a:lnTo>
                  <a:pt x="3112" y="904"/>
                </a:lnTo>
                <a:lnTo>
                  <a:pt x="3117" y="966"/>
                </a:lnTo>
                <a:lnTo>
                  <a:pt x="3117" y="1018"/>
                </a:lnTo>
                <a:lnTo>
                  <a:pt x="3097" y="1024"/>
                </a:lnTo>
                <a:lnTo>
                  <a:pt x="3102" y="992"/>
                </a:lnTo>
                <a:lnTo>
                  <a:pt x="3102" y="977"/>
                </a:lnTo>
                <a:lnTo>
                  <a:pt x="3097" y="982"/>
                </a:lnTo>
                <a:lnTo>
                  <a:pt x="3091" y="1013"/>
                </a:lnTo>
                <a:lnTo>
                  <a:pt x="3086" y="1013"/>
                </a:lnTo>
                <a:lnTo>
                  <a:pt x="3102" y="951"/>
                </a:lnTo>
                <a:lnTo>
                  <a:pt x="3102" y="920"/>
                </a:lnTo>
                <a:lnTo>
                  <a:pt x="3097" y="894"/>
                </a:lnTo>
                <a:lnTo>
                  <a:pt x="3081" y="847"/>
                </a:lnTo>
                <a:lnTo>
                  <a:pt x="3071" y="831"/>
                </a:lnTo>
                <a:lnTo>
                  <a:pt x="3060" y="821"/>
                </a:lnTo>
                <a:lnTo>
                  <a:pt x="3050" y="816"/>
                </a:lnTo>
                <a:lnTo>
                  <a:pt x="3060" y="831"/>
                </a:lnTo>
                <a:lnTo>
                  <a:pt x="3076" y="868"/>
                </a:lnTo>
                <a:lnTo>
                  <a:pt x="3086" y="915"/>
                </a:lnTo>
                <a:lnTo>
                  <a:pt x="3091" y="925"/>
                </a:lnTo>
                <a:lnTo>
                  <a:pt x="3086" y="920"/>
                </a:lnTo>
                <a:lnTo>
                  <a:pt x="3071" y="873"/>
                </a:lnTo>
                <a:lnTo>
                  <a:pt x="3081" y="920"/>
                </a:lnTo>
                <a:lnTo>
                  <a:pt x="3081" y="935"/>
                </a:lnTo>
                <a:lnTo>
                  <a:pt x="3076" y="940"/>
                </a:lnTo>
                <a:lnTo>
                  <a:pt x="3071" y="935"/>
                </a:lnTo>
                <a:lnTo>
                  <a:pt x="3065" y="925"/>
                </a:lnTo>
                <a:lnTo>
                  <a:pt x="3060" y="925"/>
                </a:lnTo>
                <a:lnTo>
                  <a:pt x="3065" y="946"/>
                </a:lnTo>
                <a:lnTo>
                  <a:pt x="3071" y="951"/>
                </a:lnTo>
                <a:lnTo>
                  <a:pt x="3076" y="946"/>
                </a:lnTo>
                <a:lnTo>
                  <a:pt x="3081" y="946"/>
                </a:lnTo>
                <a:lnTo>
                  <a:pt x="3081" y="951"/>
                </a:lnTo>
                <a:lnTo>
                  <a:pt x="3076" y="956"/>
                </a:lnTo>
                <a:lnTo>
                  <a:pt x="3076" y="961"/>
                </a:lnTo>
                <a:lnTo>
                  <a:pt x="3081" y="982"/>
                </a:lnTo>
                <a:lnTo>
                  <a:pt x="3076" y="998"/>
                </a:lnTo>
                <a:lnTo>
                  <a:pt x="3065" y="1034"/>
                </a:lnTo>
                <a:lnTo>
                  <a:pt x="3060" y="1029"/>
                </a:lnTo>
                <a:lnTo>
                  <a:pt x="3050" y="1034"/>
                </a:lnTo>
                <a:lnTo>
                  <a:pt x="3045" y="1039"/>
                </a:lnTo>
                <a:lnTo>
                  <a:pt x="3045" y="1044"/>
                </a:lnTo>
                <a:lnTo>
                  <a:pt x="3050" y="1050"/>
                </a:lnTo>
                <a:lnTo>
                  <a:pt x="3039" y="1065"/>
                </a:lnTo>
                <a:lnTo>
                  <a:pt x="3034" y="1086"/>
                </a:lnTo>
                <a:lnTo>
                  <a:pt x="3034" y="1102"/>
                </a:lnTo>
                <a:lnTo>
                  <a:pt x="3045" y="1122"/>
                </a:lnTo>
                <a:lnTo>
                  <a:pt x="3060" y="1128"/>
                </a:lnTo>
                <a:lnTo>
                  <a:pt x="3086" y="1133"/>
                </a:lnTo>
                <a:lnTo>
                  <a:pt x="3149" y="1128"/>
                </a:lnTo>
                <a:lnTo>
                  <a:pt x="3237" y="1107"/>
                </a:lnTo>
                <a:lnTo>
                  <a:pt x="3175" y="1117"/>
                </a:lnTo>
                <a:lnTo>
                  <a:pt x="3143" y="1122"/>
                </a:lnTo>
                <a:lnTo>
                  <a:pt x="3123" y="1117"/>
                </a:lnTo>
                <a:lnTo>
                  <a:pt x="3102" y="1112"/>
                </a:lnTo>
                <a:lnTo>
                  <a:pt x="3117" y="1112"/>
                </a:lnTo>
                <a:lnTo>
                  <a:pt x="3185" y="1107"/>
                </a:lnTo>
                <a:lnTo>
                  <a:pt x="3190" y="1107"/>
                </a:lnTo>
                <a:lnTo>
                  <a:pt x="3195" y="1107"/>
                </a:lnTo>
                <a:lnTo>
                  <a:pt x="3258" y="1096"/>
                </a:lnTo>
                <a:lnTo>
                  <a:pt x="3336" y="1070"/>
                </a:lnTo>
                <a:lnTo>
                  <a:pt x="3356" y="1086"/>
                </a:lnTo>
                <a:lnTo>
                  <a:pt x="3367" y="1096"/>
                </a:lnTo>
                <a:lnTo>
                  <a:pt x="3382" y="1122"/>
                </a:lnTo>
                <a:lnTo>
                  <a:pt x="3388" y="1117"/>
                </a:lnTo>
                <a:lnTo>
                  <a:pt x="3398" y="1122"/>
                </a:lnTo>
                <a:lnTo>
                  <a:pt x="3398" y="1133"/>
                </a:lnTo>
                <a:lnTo>
                  <a:pt x="3403" y="1133"/>
                </a:lnTo>
                <a:lnTo>
                  <a:pt x="3403" y="1122"/>
                </a:lnTo>
                <a:lnTo>
                  <a:pt x="3424" y="1128"/>
                </a:lnTo>
                <a:lnTo>
                  <a:pt x="3429" y="1128"/>
                </a:lnTo>
                <a:lnTo>
                  <a:pt x="3429" y="1122"/>
                </a:lnTo>
                <a:lnTo>
                  <a:pt x="3429" y="1107"/>
                </a:lnTo>
                <a:lnTo>
                  <a:pt x="3414" y="1091"/>
                </a:lnTo>
                <a:lnTo>
                  <a:pt x="3403" y="1081"/>
                </a:lnTo>
                <a:lnTo>
                  <a:pt x="3382" y="1076"/>
                </a:lnTo>
                <a:lnTo>
                  <a:pt x="3367" y="1060"/>
                </a:lnTo>
                <a:lnTo>
                  <a:pt x="3382" y="1055"/>
                </a:lnTo>
                <a:lnTo>
                  <a:pt x="3403" y="1044"/>
                </a:lnTo>
                <a:lnTo>
                  <a:pt x="3388" y="1050"/>
                </a:lnTo>
                <a:lnTo>
                  <a:pt x="3403" y="1029"/>
                </a:lnTo>
                <a:lnTo>
                  <a:pt x="3408" y="1029"/>
                </a:lnTo>
                <a:lnTo>
                  <a:pt x="3414" y="1029"/>
                </a:lnTo>
                <a:lnTo>
                  <a:pt x="3408" y="1029"/>
                </a:lnTo>
                <a:lnTo>
                  <a:pt x="3450" y="1008"/>
                </a:lnTo>
                <a:lnTo>
                  <a:pt x="3408" y="1018"/>
                </a:lnTo>
                <a:lnTo>
                  <a:pt x="3408" y="1013"/>
                </a:lnTo>
                <a:lnTo>
                  <a:pt x="3414" y="987"/>
                </a:lnTo>
                <a:lnTo>
                  <a:pt x="3429" y="961"/>
                </a:lnTo>
                <a:lnTo>
                  <a:pt x="3434" y="951"/>
                </a:lnTo>
                <a:lnTo>
                  <a:pt x="3429" y="946"/>
                </a:lnTo>
                <a:lnTo>
                  <a:pt x="3434" y="946"/>
                </a:lnTo>
                <a:lnTo>
                  <a:pt x="3460" y="992"/>
                </a:lnTo>
                <a:lnTo>
                  <a:pt x="3471" y="1008"/>
                </a:lnTo>
                <a:lnTo>
                  <a:pt x="3471" y="1013"/>
                </a:lnTo>
                <a:lnTo>
                  <a:pt x="3471" y="1018"/>
                </a:lnTo>
                <a:lnTo>
                  <a:pt x="3476" y="1018"/>
                </a:lnTo>
                <a:lnTo>
                  <a:pt x="3476" y="1024"/>
                </a:lnTo>
                <a:lnTo>
                  <a:pt x="3481" y="1034"/>
                </a:lnTo>
                <a:lnTo>
                  <a:pt x="3481" y="1029"/>
                </a:lnTo>
                <a:lnTo>
                  <a:pt x="3481" y="1034"/>
                </a:lnTo>
                <a:lnTo>
                  <a:pt x="3481" y="1029"/>
                </a:lnTo>
                <a:lnTo>
                  <a:pt x="3465" y="977"/>
                </a:lnTo>
                <a:lnTo>
                  <a:pt x="3460" y="982"/>
                </a:lnTo>
                <a:lnTo>
                  <a:pt x="3434" y="940"/>
                </a:lnTo>
                <a:lnTo>
                  <a:pt x="3434" y="915"/>
                </a:lnTo>
                <a:lnTo>
                  <a:pt x="3450" y="935"/>
                </a:lnTo>
                <a:lnTo>
                  <a:pt x="3460" y="925"/>
                </a:lnTo>
                <a:lnTo>
                  <a:pt x="3471" y="935"/>
                </a:lnTo>
                <a:lnTo>
                  <a:pt x="3476" y="940"/>
                </a:lnTo>
                <a:lnTo>
                  <a:pt x="3476" y="920"/>
                </a:lnTo>
                <a:lnTo>
                  <a:pt x="3471" y="852"/>
                </a:lnTo>
                <a:lnTo>
                  <a:pt x="3465" y="831"/>
                </a:lnTo>
                <a:lnTo>
                  <a:pt x="3450" y="790"/>
                </a:lnTo>
                <a:lnTo>
                  <a:pt x="3439" y="774"/>
                </a:lnTo>
                <a:lnTo>
                  <a:pt x="3424" y="769"/>
                </a:lnTo>
                <a:lnTo>
                  <a:pt x="3403" y="764"/>
                </a:lnTo>
                <a:lnTo>
                  <a:pt x="3398" y="759"/>
                </a:lnTo>
                <a:lnTo>
                  <a:pt x="3398" y="753"/>
                </a:lnTo>
                <a:lnTo>
                  <a:pt x="3408" y="753"/>
                </a:lnTo>
                <a:lnTo>
                  <a:pt x="3429" y="753"/>
                </a:lnTo>
                <a:lnTo>
                  <a:pt x="3450" y="774"/>
                </a:lnTo>
                <a:lnTo>
                  <a:pt x="3471" y="795"/>
                </a:lnTo>
                <a:lnTo>
                  <a:pt x="3476" y="821"/>
                </a:lnTo>
                <a:lnTo>
                  <a:pt x="3486" y="837"/>
                </a:lnTo>
                <a:lnTo>
                  <a:pt x="3476" y="805"/>
                </a:lnTo>
                <a:lnTo>
                  <a:pt x="3476" y="790"/>
                </a:lnTo>
                <a:lnTo>
                  <a:pt x="3481" y="800"/>
                </a:lnTo>
                <a:lnTo>
                  <a:pt x="3486" y="805"/>
                </a:lnTo>
                <a:lnTo>
                  <a:pt x="3491" y="811"/>
                </a:lnTo>
                <a:lnTo>
                  <a:pt x="3507" y="800"/>
                </a:lnTo>
                <a:lnTo>
                  <a:pt x="3512" y="805"/>
                </a:lnTo>
                <a:lnTo>
                  <a:pt x="3507" y="847"/>
                </a:lnTo>
                <a:lnTo>
                  <a:pt x="3507" y="899"/>
                </a:lnTo>
                <a:lnTo>
                  <a:pt x="3512" y="925"/>
                </a:lnTo>
                <a:lnTo>
                  <a:pt x="3523" y="935"/>
                </a:lnTo>
                <a:lnTo>
                  <a:pt x="3533" y="935"/>
                </a:lnTo>
                <a:lnTo>
                  <a:pt x="3538" y="925"/>
                </a:lnTo>
                <a:lnTo>
                  <a:pt x="3538" y="915"/>
                </a:lnTo>
                <a:lnTo>
                  <a:pt x="3528" y="909"/>
                </a:lnTo>
                <a:lnTo>
                  <a:pt x="3517" y="909"/>
                </a:lnTo>
                <a:lnTo>
                  <a:pt x="3517" y="904"/>
                </a:lnTo>
                <a:lnTo>
                  <a:pt x="3517" y="894"/>
                </a:lnTo>
                <a:lnTo>
                  <a:pt x="3533" y="868"/>
                </a:lnTo>
                <a:lnTo>
                  <a:pt x="3543" y="857"/>
                </a:lnTo>
                <a:lnTo>
                  <a:pt x="3549" y="857"/>
                </a:lnTo>
                <a:lnTo>
                  <a:pt x="3554" y="868"/>
                </a:lnTo>
                <a:lnTo>
                  <a:pt x="3554" y="894"/>
                </a:lnTo>
                <a:lnTo>
                  <a:pt x="3554" y="951"/>
                </a:lnTo>
                <a:lnTo>
                  <a:pt x="3564" y="982"/>
                </a:lnTo>
                <a:lnTo>
                  <a:pt x="3575" y="1003"/>
                </a:lnTo>
                <a:lnTo>
                  <a:pt x="3585" y="1013"/>
                </a:lnTo>
                <a:lnTo>
                  <a:pt x="3569" y="987"/>
                </a:lnTo>
                <a:lnTo>
                  <a:pt x="3569" y="977"/>
                </a:lnTo>
                <a:lnTo>
                  <a:pt x="3590" y="992"/>
                </a:lnTo>
                <a:lnTo>
                  <a:pt x="3606" y="1018"/>
                </a:lnTo>
                <a:lnTo>
                  <a:pt x="3616" y="1044"/>
                </a:lnTo>
                <a:lnTo>
                  <a:pt x="3627" y="1096"/>
                </a:lnTo>
                <a:lnTo>
                  <a:pt x="3627" y="1128"/>
                </a:lnTo>
                <a:lnTo>
                  <a:pt x="3621" y="1128"/>
                </a:lnTo>
                <a:lnTo>
                  <a:pt x="3621" y="1112"/>
                </a:lnTo>
                <a:lnTo>
                  <a:pt x="3611" y="1076"/>
                </a:lnTo>
                <a:lnTo>
                  <a:pt x="3606" y="1055"/>
                </a:lnTo>
                <a:lnTo>
                  <a:pt x="3590" y="1039"/>
                </a:lnTo>
                <a:lnTo>
                  <a:pt x="3575" y="1018"/>
                </a:lnTo>
                <a:lnTo>
                  <a:pt x="3554" y="961"/>
                </a:lnTo>
                <a:lnTo>
                  <a:pt x="3549" y="951"/>
                </a:lnTo>
                <a:lnTo>
                  <a:pt x="3543" y="966"/>
                </a:lnTo>
                <a:lnTo>
                  <a:pt x="3543" y="998"/>
                </a:lnTo>
                <a:lnTo>
                  <a:pt x="3538" y="1024"/>
                </a:lnTo>
                <a:lnTo>
                  <a:pt x="3528" y="1034"/>
                </a:lnTo>
                <a:lnTo>
                  <a:pt x="3528" y="1029"/>
                </a:lnTo>
                <a:lnTo>
                  <a:pt x="3523" y="1013"/>
                </a:lnTo>
                <a:lnTo>
                  <a:pt x="3512" y="1003"/>
                </a:lnTo>
                <a:lnTo>
                  <a:pt x="3502" y="998"/>
                </a:lnTo>
                <a:lnTo>
                  <a:pt x="3491" y="1003"/>
                </a:lnTo>
                <a:lnTo>
                  <a:pt x="3491" y="1008"/>
                </a:lnTo>
                <a:lnTo>
                  <a:pt x="3497" y="1008"/>
                </a:lnTo>
                <a:lnTo>
                  <a:pt x="3491" y="1024"/>
                </a:lnTo>
                <a:lnTo>
                  <a:pt x="3497" y="1029"/>
                </a:lnTo>
                <a:lnTo>
                  <a:pt x="3502" y="1018"/>
                </a:lnTo>
                <a:lnTo>
                  <a:pt x="3502" y="1024"/>
                </a:lnTo>
                <a:lnTo>
                  <a:pt x="3502" y="1034"/>
                </a:lnTo>
                <a:lnTo>
                  <a:pt x="3507" y="1034"/>
                </a:lnTo>
                <a:lnTo>
                  <a:pt x="3517" y="1065"/>
                </a:lnTo>
                <a:lnTo>
                  <a:pt x="3507" y="1096"/>
                </a:lnTo>
                <a:lnTo>
                  <a:pt x="3486" y="1039"/>
                </a:lnTo>
                <a:lnTo>
                  <a:pt x="3491" y="1060"/>
                </a:lnTo>
                <a:lnTo>
                  <a:pt x="3486" y="1055"/>
                </a:lnTo>
                <a:lnTo>
                  <a:pt x="3507" y="1107"/>
                </a:lnTo>
                <a:lnTo>
                  <a:pt x="3497" y="1143"/>
                </a:lnTo>
                <a:lnTo>
                  <a:pt x="3491" y="1179"/>
                </a:lnTo>
                <a:lnTo>
                  <a:pt x="3486" y="1185"/>
                </a:lnTo>
                <a:lnTo>
                  <a:pt x="3486" y="1169"/>
                </a:lnTo>
                <a:lnTo>
                  <a:pt x="3481" y="1164"/>
                </a:lnTo>
                <a:lnTo>
                  <a:pt x="3465" y="1242"/>
                </a:lnTo>
                <a:lnTo>
                  <a:pt x="3476" y="1211"/>
                </a:lnTo>
                <a:lnTo>
                  <a:pt x="3481" y="1200"/>
                </a:lnTo>
                <a:lnTo>
                  <a:pt x="3486" y="1205"/>
                </a:lnTo>
                <a:lnTo>
                  <a:pt x="3491" y="1195"/>
                </a:lnTo>
                <a:lnTo>
                  <a:pt x="3491" y="1257"/>
                </a:lnTo>
                <a:lnTo>
                  <a:pt x="3491" y="1273"/>
                </a:lnTo>
                <a:lnTo>
                  <a:pt x="3491" y="1268"/>
                </a:lnTo>
                <a:lnTo>
                  <a:pt x="3497" y="1200"/>
                </a:lnTo>
                <a:lnTo>
                  <a:pt x="3502" y="1164"/>
                </a:lnTo>
                <a:lnTo>
                  <a:pt x="3507" y="1159"/>
                </a:lnTo>
                <a:lnTo>
                  <a:pt x="3512" y="1164"/>
                </a:lnTo>
                <a:lnTo>
                  <a:pt x="3523" y="1174"/>
                </a:lnTo>
                <a:lnTo>
                  <a:pt x="3523" y="1179"/>
                </a:lnTo>
                <a:lnTo>
                  <a:pt x="3523" y="1185"/>
                </a:lnTo>
                <a:lnTo>
                  <a:pt x="3533" y="1257"/>
                </a:lnTo>
                <a:lnTo>
                  <a:pt x="3538" y="1335"/>
                </a:lnTo>
                <a:lnTo>
                  <a:pt x="3533" y="1377"/>
                </a:lnTo>
                <a:lnTo>
                  <a:pt x="3528" y="1434"/>
                </a:lnTo>
                <a:lnTo>
                  <a:pt x="3523" y="1398"/>
                </a:lnTo>
                <a:lnTo>
                  <a:pt x="3523" y="1429"/>
                </a:lnTo>
                <a:lnTo>
                  <a:pt x="3523" y="1439"/>
                </a:lnTo>
                <a:lnTo>
                  <a:pt x="3517" y="1429"/>
                </a:lnTo>
                <a:lnTo>
                  <a:pt x="3507" y="1315"/>
                </a:lnTo>
                <a:lnTo>
                  <a:pt x="3497" y="1237"/>
                </a:lnTo>
                <a:lnTo>
                  <a:pt x="3497" y="1330"/>
                </a:lnTo>
                <a:lnTo>
                  <a:pt x="3512" y="1460"/>
                </a:lnTo>
                <a:lnTo>
                  <a:pt x="3533" y="1616"/>
                </a:lnTo>
                <a:lnTo>
                  <a:pt x="3528" y="1673"/>
                </a:lnTo>
                <a:lnTo>
                  <a:pt x="3528" y="1657"/>
                </a:lnTo>
                <a:lnTo>
                  <a:pt x="3517" y="1626"/>
                </a:lnTo>
                <a:lnTo>
                  <a:pt x="3517" y="1611"/>
                </a:lnTo>
                <a:lnTo>
                  <a:pt x="3523" y="1647"/>
                </a:lnTo>
                <a:lnTo>
                  <a:pt x="3523" y="1663"/>
                </a:lnTo>
                <a:lnTo>
                  <a:pt x="3517" y="1657"/>
                </a:lnTo>
                <a:lnTo>
                  <a:pt x="3512" y="1621"/>
                </a:lnTo>
                <a:lnTo>
                  <a:pt x="3502" y="1564"/>
                </a:lnTo>
                <a:lnTo>
                  <a:pt x="3497" y="1528"/>
                </a:lnTo>
                <a:lnTo>
                  <a:pt x="3497" y="1522"/>
                </a:lnTo>
                <a:lnTo>
                  <a:pt x="3491" y="1528"/>
                </a:lnTo>
                <a:lnTo>
                  <a:pt x="3497" y="1538"/>
                </a:lnTo>
                <a:lnTo>
                  <a:pt x="3486" y="1502"/>
                </a:lnTo>
                <a:lnTo>
                  <a:pt x="3486" y="1491"/>
                </a:lnTo>
                <a:lnTo>
                  <a:pt x="3486" y="1512"/>
                </a:lnTo>
                <a:lnTo>
                  <a:pt x="3497" y="1564"/>
                </a:lnTo>
                <a:lnTo>
                  <a:pt x="3512" y="1621"/>
                </a:lnTo>
                <a:lnTo>
                  <a:pt x="3517" y="1673"/>
                </a:lnTo>
                <a:lnTo>
                  <a:pt x="3512" y="1668"/>
                </a:lnTo>
                <a:lnTo>
                  <a:pt x="3512" y="1652"/>
                </a:lnTo>
                <a:lnTo>
                  <a:pt x="3512" y="1668"/>
                </a:lnTo>
                <a:lnTo>
                  <a:pt x="3507" y="1663"/>
                </a:lnTo>
                <a:lnTo>
                  <a:pt x="3507" y="1652"/>
                </a:lnTo>
                <a:lnTo>
                  <a:pt x="3502" y="1611"/>
                </a:lnTo>
                <a:lnTo>
                  <a:pt x="3491" y="1564"/>
                </a:lnTo>
                <a:lnTo>
                  <a:pt x="3497" y="1585"/>
                </a:lnTo>
                <a:lnTo>
                  <a:pt x="3497" y="1595"/>
                </a:lnTo>
                <a:lnTo>
                  <a:pt x="3491" y="1585"/>
                </a:lnTo>
                <a:lnTo>
                  <a:pt x="3497" y="1621"/>
                </a:lnTo>
                <a:lnTo>
                  <a:pt x="3497" y="1626"/>
                </a:lnTo>
                <a:lnTo>
                  <a:pt x="3502" y="1663"/>
                </a:lnTo>
                <a:lnTo>
                  <a:pt x="3491" y="1657"/>
                </a:lnTo>
                <a:lnTo>
                  <a:pt x="3481" y="1626"/>
                </a:lnTo>
                <a:lnTo>
                  <a:pt x="3465" y="1538"/>
                </a:lnTo>
                <a:lnTo>
                  <a:pt x="3481" y="1631"/>
                </a:lnTo>
                <a:lnTo>
                  <a:pt x="3460" y="1538"/>
                </a:lnTo>
                <a:lnTo>
                  <a:pt x="3465" y="1579"/>
                </a:lnTo>
                <a:lnTo>
                  <a:pt x="3471" y="1595"/>
                </a:lnTo>
                <a:lnTo>
                  <a:pt x="3465" y="1585"/>
                </a:lnTo>
                <a:lnTo>
                  <a:pt x="3471" y="1616"/>
                </a:lnTo>
                <a:lnTo>
                  <a:pt x="3476" y="1657"/>
                </a:lnTo>
                <a:lnTo>
                  <a:pt x="3471" y="1663"/>
                </a:lnTo>
                <a:lnTo>
                  <a:pt x="3465" y="1663"/>
                </a:lnTo>
                <a:lnTo>
                  <a:pt x="3471" y="1673"/>
                </a:lnTo>
                <a:lnTo>
                  <a:pt x="3481" y="1683"/>
                </a:lnTo>
                <a:lnTo>
                  <a:pt x="3486" y="1709"/>
                </a:lnTo>
                <a:lnTo>
                  <a:pt x="3476" y="1720"/>
                </a:lnTo>
                <a:lnTo>
                  <a:pt x="3465" y="1715"/>
                </a:lnTo>
                <a:lnTo>
                  <a:pt x="3424" y="1694"/>
                </a:lnTo>
                <a:lnTo>
                  <a:pt x="3408" y="1689"/>
                </a:lnTo>
                <a:lnTo>
                  <a:pt x="3393" y="1694"/>
                </a:lnTo>
                <a:lnTo>
                  <a:pt x="3372" y="1621"/>
                </a:lnTo>
                <a:lnTo>
                  <a:pt x="3398" y="1605"/>
                </a:lnTo>
                <a:lnTo>
                  <a:pt x="3408" y="1600"/>
                </a:lnTo>
                <a:lnTo>
                  <a:pt x="3398" y="1569"/>
                </a:lnTo>
                <a:lnTo>
                  <a:pt x="3377" y="1590"/>
                </a:lnTo>
                <a:lnTo>
                  <a:pt x="3367" y="1611"/>
                </a:lnTo>
                <a:lnTo>
                  <a:pt x="3294" y="1408"/>
                </a:lnTo>
                <a:lnTo>
                  <a:pt x="3325" y="1486"/>
                </a:lnTo>
                <a:lnTo>
                  <a:pt x="3372" y="1637"/>
                </a:lnTo>
                <a:lnTo>
                  <a:pt x="3377" y="1647"/>
                </a:lnTo>
                <a:lnTo>
                  <a:pt x="3372" y="1652"/>
                </a:lnTo>
                <a:lnTo>
                  <a:pt x="3346" y="1579"/>
                </a:lnTo>
                <a:lnTo>
                  <a:pt x="3362" y="1637"/>
                </a:lnTo>
                <a:lnTo>
                  <a:pt x="3362" y="1652"/>
                </a:lnTo>
                <a:lnTo>
                  <a:pt x="3356" y="1668"/>
                </a:lnTo>
                <a:lnTo>
                  <a:pt x="3351" y="1657"/>
                </a:lnTo>
                <a:lnTo>
                  <a:pt x="3346" y="1657"/>
                </a:lnTo>
                <a:lnTo>
                  <a:pt x="3341" y="1657"/>
                </a:lnTo>
                <a:lnTo>
                  <a:pt x="3330" y="1647"/>
                </a:lnTo>
                <a:lnTo>
                  <a:pt x="3325" y="1642"/>
                </a:lnTo>
                <a:lnTo>
                  <a:pt x="3336" y="1642"/>
                </a:lnTo>
                <a:lnTo>
                  <a:pt x="3341" y="1642"/>
                </a:lnTo>
                <a:lnTo>
                  <a:pt x="3346" y="1637"/>
                </a:lnTo>
                <a:lnTo>
                  <a:pt x="3330" y="1611"/>
                </a:lnTo>
                <a:lnTo>
                  <a:pt x="3320" y="1595"/>
                </a:lnTo>
                <a:lnTo>
                  <a:pt x="3310" y="1590"/>
                </a:lnTo>
                <a:lnTo>
                  <a:pt x="3299" y="1595"/>
                </a:lnTo>
                <a:lnTo>
                  <a:pt x="3315" y="1600"/>
                </a:lnTo>
                <a:lnTo>
                  <a:pt x="3336" y="1626"/>
                </a:lnTo>
                <a:lnTo>
                  <a:pt x="3336" y="1631"/>
                </a:lnTo>
                <a:lnTo>
                  <a:pt x="3325" y="1631"/>
                </a:lnTo>
                <a:lnTo>
                  <a:pt x="3315" y="1626"/>
                </a:lnTo>
                <a:lnTo>
                  <a:pt x="3304" y="1631"/>
                </a:lnTo>
                <a:lnTo>
                  <a:pt x="3299" y="1631"/>
                </a:lnTo>
                <a:lnTo>
                  <a:pt x="3299" y="1637"/>
                </a:lnTo>
                <a:lnTo>
                  <a:pt x="3310" y="1647"/>
                </a:lnTo>
                <a:lnTo>
                  <a:pt x="3330" y="1657"/>
                </a:lnTo>
                <a:lnTo>
                  <a:pt x="3351" y="1678"/>
                </a:lnTo>
                <a:lnTo>
                  <a:pt x="3351" y="1683"/>
                </a:lnTo>
                <a:lnTo>
                  <a:pt x="3351" y="1689"/>
                </a:lnTo>
                <a:lnTo>
                  <a:pt x="3346" y="1704"/>
                </a:lnTo>
                <a:lnTo>
                  <a:pt x="3341" y="1704"/>
                </a:lnTo>
                <a:lnTo>
                  <a:pt x="3330" y="1704"/>
                </a:lnTo>
                <a:lnTo>
                  <a:pt x="3330" y="1709"/>
                </a:lnTo>
                <a:lnTo>
                  <a:pt x="3341" y="1715"/>
                </a:lnTo>
                <a:lnTo>
                  <a:pt x="3320" y="1735"/>
                </a:lnTo>
                <a:lnTo>
                  <a:pt x="3320" y="1746"/>
                </a:lnTo>
                <a:lnTo>
                  <a:pt x="3320" y="1756"/>
                </a:lnTo>
                <a:lnTo>
                  <a:pt x="3320" y="1772"/>
                </a:lnTo>
                <a:lnTo>
                  <a:pt x="3315" y="1782"/>
                </a:lnTo>
                <a:lnTo>
                  <a:pt x="3299" y="1777"/>
                </a:lnTo>
                <a:lnTo>
                  <a:pt x="3289" y="1772"/>
                </a:lnTo>
                <a:lnTo>
                  <a:pt x="3294" y="1808"/>
                </a:lnTo>
                <a:lnTo>
                  <a:pt x="3263" y="1829"/>
                </a:lnTo>
                <a:lnTo>
                  <a:pt x="3258" y="1829"/>
                </a:lnTo>
                <a:lnTo>
                  <a:pt x="3252" y="1813"/>
                </a:lnTo>
                <a:lnTo>
                  <a:pt x="3242" y="1808"/>
                </a:lnTo>
                <a:lnTo>
                  <a:pt x="3232" y="1808"/>
                </a:lnTo>
                <a:lnTo>
                  <a:pt x="3211" y="1824"/>
                </a:lnTo>
                <a:lnTo>
                  <a:pt x="3195" y="1834"/>
                </a:lnTo>
                <a:lnTo>
                  <a:pt x="3190" y="1844"/>
                </a:lnTo>
                <a:lnTo>
                  <a:pt x="3206" y="1855"/>
                </a:lnTo>
                <a:lnTo>
                  <a:pt x="3221" y="1855"/>
                </a:lnTo>
                <a:lnTo>
                  <a:pt x="3237" y="1855"/>
                </a:lnTo>
                <a:lnTo>
                  <a:pt x="3242" y="1865"/>
                </a:lnTo>
                <a:lnTo>
                  <a:pt x="3247" y="1876"/>
                </a:lnTo>
                <a:lnTo>
                  <a:pt x="3252" y="1876"/>
                </a:lnTo>
                <a:lnTo>
                  <a:pt x="3263" y="1860"/>
                </a:lnTo>
                <a:lnTo>
                  <a:pt x="3263" y="1855"/>
                </a:lnTo>
                <a:lnTo>
                  <a:pt x="3263" y="1860"/>
                </a:lnTo>
                <a:lnTo>
                  <a:pt x="3258" y="1870"/>
                </a:lnTo>
                <a:lnTo>
                  <a:pt x="3252" y="1876"/>
                </a:lnTo>
                <a:lnTo>
                  <a:pt x="3252" y="1881"/>
                </a:lnTo>
                <a:lnTo>
                  <a:pt x="3258" y="1891"/>
                </a:lnTo>
                <a:lnTo>
                  <a:pt x="3278" y="1865"/>
                </a:lnTo>
                <a:lnTo>
                  <a:pt x="3268" y="1902"/>
                </a:lnTo>
                <a:lnTo>
                  <a:pt x="3252" y="1922"/>
                </a:lnTo>
                <a:lnTo>
                  <a:pt x="3242" y="1933"/>
                </a:lnTo>
                <a:lnTo>
                  <a:pt x="3258" y="1922"/>
                </a:lnTo>
                <a:lnTo>
                  <a:pt x="3289" y="1902"/>
                </a:lnTo>
                <a:lnTo>
                  <a:pt x="3284" y="1912"/>
                </a:lnTo>
                <a:lnTo>
                  <a:pt x="3278" y="1922"/>
                </a:lnTo>
                <a:lnTo>
                  <a:pt x="3299" y="1891"/>
                </a:lnTo>
                <a:lnTo>
                  <a:pt x="3304" y="1928"/>
                </a:lnTo>
                <a:lnTo>
                  <a:pt x="3304" y="1943"/>
                </a:lnTo>
                <a:lnTo>
                  <a:pt x="3299" y="1943"/>
                </a:lnTo>
                <a:lnTo>
                  <a:pt x="3294" y="1938"/>
                </a:lnTo>
                <a:lnTo>
                  <a:pt x="3289" y="1933"/>
                </a:lnTo>
                <a:lnTo>
                  <a:pt x="3268" y="1938"/>
                </a:lnTo>
                <a:lnTo>
                  <a:pt x="3258" y="1948"/>
                </a:lnTo>
                <a:lnTo>
                  <a:pt x="3252" y="1954"/>
                </a:lnTo>
                <a:lnTo>
                  <a:pt x="3237" y="1995"/>
                </a:lnTo>
                <a:lnTo>
                  <a:pt x="3232" y="2005"/>
                </a:lnTo>
                <a:lnTo>
                  <a:pt x="3232" y="2011"/>
                </a:lnTo>
                <a:lnTo>
                  <a:pt x="3242" y="2011"/>
                </a:lnTo>
                <a:lnTo>
                  <a:pt x="3273" y="1995"/>
                </a:lnTo>
                <a:lnTo>
                  <a:pt x="3273" y="1990"/>
                </a:lnTo>
                <a:lnTo>
                  <a:pt x="3268" y="1990"/>
                </a:lnTo>
                <a:lnTo>
                  <a:pt x="3252" y="1990"/>
                </a:lnTo>
                <a:lnTo>
                  <a:pt x="3263" y="1974"/>
                </a:lnTo>
                <a:lnTo>
                  <a:pt x="3289" y="1985"/>
                </a:lnTo>
                <a:lnTo>
                  <a:pt x="3294" y="1990"/>
                </a:lnTo>
                <a:lnTo>
                  <a:pt x="3289" y="1990"/>
                </a:lnTo>
                <a:lnTo>
                  <a:pt x="3289" y="1995"/>
                </a:lnTo>
                <a:lnTo>
                  <a:pt x="3289" y="2005"/>
                </a:lnTo>
                <a:lnTo>
                  <a:pt x="3284" y="2011"/>
                </a:lnTo>
                <a:lnTo>
                  <a:pt x="3278" y="2021"/>
                </a:lnTo>
                <a:lnTo>
                  <a:pt x="3263" y="2011"/>
                </a:lnTo>
                <a:lnTo>
                  <a:pt x="3258" y="2011"/>
                </a:lnTo>
                <a:lnTo>
                  <a:pt x="3242" y="2016"/>
                </a:lnTo>
                <a:lnTo>
                  <a:pt x="3237" y="2021"/>
                </a:lnTo>
                <a:lnTo>
                  <a:pt x="3247" y="2026"/>
                </a:lnTo>
                <a:lnTo>
                  <a:pt x="3258" y="2031"/>
                </a:lnTo>
                <a:lnTo>
                  <a:pt x="3263" y="2031"/>
                </a:lnTo>
                <a:lnTo>
                  <a:pt x="3263" y="2037"/>
                </a:lnTo>
                <a:lnTo>
                  <a:pt x="3252" y="2052"/>
                </a:lnTo>
                <a:lnTo>
                  <a:pt x="3232" y="2068"/>
                </a:lnTo>
                <a:lnTo>
                  <a:pt x="3221" y="2073"/>
                </a:lnTo>
                <a:lnTo>
                  <a:pt x="3216" y="2073"/>
                </a:lnTo>
                <a:lnTo>
                  <a:pt x="3211" y="2073"/>
                </a:lnTo>
                <a:lnTo>
                  <a:pt x="3211" y="2068"/>
                </a:lnTo>
                <a:lnTo>
                  <a:pt x="3226" y="2057"/>
                </a:lnTo>
                <a:lnTo>
                  <a:pt x="3211" y="2052"/>
                </a:lnTo>
                <a:lnTo>
                  <a:pt x="3180" y="2042"/>
                </a:lnTo>
                <a:lnTo>
                  <a:pt x="3175" y="2042"/>
                </a:lnTo>
                <a:lnTo>
                  <a:pt x="3175" y="2052"/>
                </a:lnTo>
                <a:lnTo>
                  <a:pt x="3169" y="2057"/>
                </a:lnTo>
                <a:lnTo>
                  <a:pt x="3164" y="2057"/>
                </a:lnTo>
                <a:lnTo>
                  <a:pt x="3169" y="2052"/>
                </a:lnTo>
                <a:lnTo>
                  <a:pt x="3164" y="2047"/>
                </a:lnTo>
                <a:lnTo>
                  <a:pt x="3154" y="2052"/>
                </a:lnTo>
                <a:lnTo>
                  <a:pt x="3149" y="2057"/>
                </a:lnTo>
                <a:lnTo>
                  <a:pt x="3149" y="2068"/>
                </a:lnTo>
                <a:lnTo>
                  <a:pt x="3143" y="2068"/>
                </a:lnTo>
                <a:lnTo>
                  <a:pt x="3133" y="2068"/>
                </a:lnTo>
                <a:lnTo>
                  <a:pt x="3128" y="2073"/>
                </a:lnTo>
                <a:lnTo>
                  <a:pt x="3128" y="2078"/>
                </a:lnTo>
                <a:lnTo>
                  <a:pt x="3128" y="2083"/>
                </a:lnTo>
                <a:lnTo>
                  <a:pt x="3133" y="2089"/>
                </a:lnTo>
                <a:lnTo>
                  <a:pt x="3143" y="2089"/>
                </a:lnTo>
                <a:lnTo>
                  <a:pt x="3149" y="2094"/>
                </a:lnTo>
                <a:lnTo>
                  <a:pt x="3149" y="2099"/>
                </a:lnTo>
                <a:lnTo>
                  <a:pt x="3154" y="2109"/>
                </a:lnTo>
                <a:lnTo>
                  <a:pt x="3149" y="2115"/>
                </a:lnTo>
                <a:lnTo>
                  <a:pt x="3143" y="2120"/>
                </a:lnTo>
                <a:lnTo>
                  <a:pt x="3128" y="2120"/>
                </a:lnTo>
                <a:lnTo>
                  <a:pt x="3112" y="2115"/>
                </a:lnTo>
                <a:lnTo>
                  <a:pt x="3117" y="2120"/>
                </a:lnTo>
                <a:lnTo>
                  <a:pt x="3123" y="2130"/>
                </a:lnTo>
                <a:lnTo>
                  <a:pt x="3123" y="2135"/>
                </a:lnTo>
                <a:lnTo>
                  <a:pt x="3112" y="2135"/>
                </a:lnTo>
                <a:lnTo>
                  <a:pt x="3112" y="2146"/>
                </a:lnTo>
                <a:lnTo>
                  <a:pt x="3112" y="2156"/>
                </a:lnTo>
                <a:lnTo>
                  <a:pt x="3107" y="2156"/>
                </a:lnTo>
                <a:lnTo>
                  <a:pt x="3091" y="2161"/>
                </a:lnTo>
                <a:lnTo>
                  <a:pt x="3081" y="2167"/>
                </a:lnTo>
                <a:lnTo>
                  <a:pt x="3086" y="2167"/>
                </a:lnTo>
                <a:lnTo>
                  <a:pt x="3091" y="2172"/>
                </a:lnTo>
                <a:lnTo>
                  <a:pt x="3091" y="2182"/>
                </a:lnTo>
                <a:lnTo>
                  <a:pt x="3091" y="2187"/>
                </a:lnTo>
                <a:lnTo>
                  <a:pt x="3086" y="2192"/>
                </a:lnTo>
                <a:lnTo>
                  <a:pt x="3097" y="2198"/>
                </a:lnTo>
                <a:lnTo>
                  <a:pt x="3102" y="2203"/>
                </a:lnTo>
                <a:lnTo>
                  <a:pt x="3102" y="2208"/>
                </a:lnTo>
                <a:lnTo>
                  <a:pt x="3102" y="2213"/>
                </a:lnTo>
                <a:lnTo>
                  <a:pt x="3107" y="2213"/>
                </a:lnTo>
                <a:lnTo>
                  <a:pt x="3112" y="2213"/>
                </a:lnTo>
                <a:lnTo>
                  <a:pt x="3117" y="2213"/>
                </a:lnTo>
                <a:lnTo>
                  <a:pt x="3117" y="2218"/>
                </a:lnTo>
                <a:lnTo>
                  <a:pt x="3123" y="2224"/>
                </a:lnTo>
                <a:lnTo>
                  <a:pt x="3128" y="2224"/>
                </a:lnTo>
                <a:lnTo>
                  <a:pt x="3138" y="2229"/>
                </a:lnTo>
                <a:lnTo>
                  <a:pt x="3143" y="2229"/>
                </a:lnTo>
                <a:lnTo>
                  <a:pt x="3149" y="2229"/>
                </a:lnTo>
                <a:lnTo>
                  <a:pt x="3154" y="2234"/>
                </a:lnTo>
                <a:lnTo>
                  <a:pt x="3154" y="2239"/>
                </a:lnTo>
                <a:lnTo>
                  <a:pt x="3159" y="2250"/>
                </a:lnTo>
                <a:lnTo>
                  <a:pt x="3169" y="2260"/>
                </a:lnTo>
                <a:lnTo>
                  <a:pt x="3169" y="2265"/>
                </a:lnTo>
                <a:lnTo>
                  <a:pt x="3164" y="2270"/>
                </a:lnTo>
                <a:lnTo>
                  <a:pt x="3164" y="2286"/>
                </a:lnTo>
                <a:lnTo>
                  <a:pt x="3169" y="2291"/>
                </a:lnTo>
                <a:lnTo>
                  <a:pt x="3169" y="2317"/>
                </a:lnTo>
                <a:lnTo>
                  <a:pt x="3175" y="2333"/>
                </a:lnTo>
                <a:lnTo>
                  <a:pt x="3195" y="2380"/>
                </a:lnTo>
                <a:lnTo>
                  <a:pt x="3190" y="2374"/>
                </a:lnTo>
                <a:lnTo>
                  <a:pt x="3185" y="2364"/>
                </a:lnTo>
                <a:lnTo>
                  <a:pt x="3180" y="2359"/>
                </a:lnTo>
                <a:lnTo>
                  <a:pt x="3180" y="2369"/>
                </a:lnTo>
                <a:lnTo>
                  <a:pt x="3185" y="2374"/>
                </a:lnTo>
                <a:lnTo>
                  <a:pt x="3180" y="2385"/>
                </a:lnTo>
                <a:lnTo>
                  <a:pt x="3185" y="2390"/>
                </a:lnTo>
                <a:lnTo>
                  <a:pt x="3190" y="2390"/>
                </a:lnTo>
                <a:lnTo>
                  <a:pt x="3190" y="2395"/>
                </a:lnTo>
                <a:lnTo>
                  <a:pt x="3185" y="2400"/>
                </a:lnTo>
                <a:lnTo>
                  <a:pt x="3180" y="2400"/>
                </a:lnTo>
                <a:lnTo>
                  <a:pt x="3180" y="2390"/>
                </a:lnTo>
                <a:lnTo>
                  <a:pt x="3175" y="2390"/>
                </a:lnTo>
                <a:lnTo>
                  <a:pt x="3169" y="2390"/>
                </a:lnTo>
                <a:lnTo>
                  <a:pt x="3169" y="2400"/>
                </a:lnTo>
                <a:lnTo>
                  <a:pt x="3164" y="2405"/>
                </a:lnTo>
                <a:lnTo>
                  <a:pt x="3175" y="2411"/>
                </a:lnTo>
                <a:lnTo>
                  <a:pt x="3175" y="2416"/>
                </a:lnTo>
                <a:lnTo>
                  <a:pt x="3159" y="2411"/>
                </a:lnTo>
                <a:lnTo>
                  <a:pt x="3138" y="2411"/>
                </a:lnTo>
                <a:lnTo>
                  <a:pt x="3133" y="2411"/>
                </a:lnTo>
                <a:lnTo>
                  <a:pt x="3128" y="2405"/>
                </a:lnTo>
                <a:lnTo>
                  <a:pt x="3107" y="2380"/>
                </a:lnTo>
                <a:lnTo>
                  <a:pt x="3091" y="2364"/>
                </a:lnTo>
                <a:lnTo>
                  <a:pt x="3086" y="2364"/>
                </a:lnTo>
                <a:lnTo>
                  <a:pt x="3086" y="2369"/>
                </a:lnTo>
                <a:lnTo>
                  <a:pt x="3086" y="2380"/>
                </a:lnTo>
                <a:lnTo>
                  <a:pt x="3097" y="2400"/>
                </a:lnTo>
                <a:lnTo>
                  <a:pt x="3128" y="2431"/>
                </a:lnTo>
                <a:lnTo>
                  <a:pt x="3128" y="2437"/>
                </a:lnTo>
                <a:lnTo>
                  <a:pt x="3128" y="2442"/>
                </a:lnTo>
                <a:lnTo>
                  <a:pt x="3128" y="2437"/>
                </a:lnTo>
                <a:lnTo>
                  <a:pt x="3123" y="2431"/>
                </a:lnTo>
                <a:lnTo>
                  <a:pt x="3117" y="2437"/>
                </a:lnTo>
                <a:lnTo>
                  <a:pt x="3117" y="2442"/>
                </a:lnTo>
                <a:lnTo>
                  <a:pt x="3112" y="2437"/>
                </a:lnTo>
                <a:lnTo>
                  <a:pt x="3107" y="2431"/>
                </a:lnTo>
                <a:lnTo>
                  <a:pt x="3102" y="2431"/>
                </a:lnTo>
                <a:lnTo>
                  <a:pt x="3091" y="2431"/>
                </a:lnTo>
                <a:lnTo>
                  <a:pt x="3086" y="2437"/>
                </a:lnTo>
                <a:lnTo>
                  <a:pt x="3081" y="2442"/>
                </a:lnTo>
                <a:lnTo>
                  <a:pt x="3076" y="2447"/>
                </a:lnTo>
                <a:lnTo>
                  <a:pt x="3045" y="2405"/>
                </a:lnTo>
                <a:lnTo>
                  <a:pt x="3034" y="2380"/>
                </a:lnTo>
                <a:lnTo>
                  <a:pt x="3029" y="2364"/>
                </a:lnTo>
                <a:lnTo>
                  <a:pt x="3019" y="2359"/>
                </a:lnTo>
                <a:lnTo>
                  <a:pt x="3013" y="2359"/>
                </a:lnTo>
                <a:lnTo>
                  <a:pt x="3013" y="2364"/>
                </a:lnTo>
                <a:lnTo>
                  <a:pt x="3019" y="2385"/>
                </a:lnTo>
                <a:lnTo>
                  <a:pt x="3045" y="2437"/>
                </a:lnTo>
                <a:lnTo>
                  <a:pt x="3055" y="2457"/>
                </a:lnTo>
                <a:lnTo>
                  <a:pt x="3050" y="2457"/>
                </a:lnTo>
                <a:lnTo>
                  <a:pt x="3045" y="2452"/>
                </a:lnTo>
                <a:lnTo>
                  <a:pt x="3045" y="2463"/>
                </a:lnTo>
                <a:lnTo>
                  <a:pt x="3039" y="2468"/>
                </a:lnTo>
                <a:lnTo>
                  <a:pt x="3039" y="2473"/>
                </a:lnTo>
                <a:lnTo>
                  <a:pt x="3045" y="2473"/>
                </a:lnTo>
                <a:lnTo>
                  <a:pt x="3039" y="2473"/>
                </a:lnTo>
                <a:lnTo>
                  <a:pt x="3039" y="2478"/>
                </a:lnTo>
                <a:lnTo>
                  <a:pt x="3039" y="2483"/>
                </a:lnTo>
                <a:lnTo>
                  <a:pt x="3039" y="2489"/>
                </a:lnTo>
                <a:lnTo>
                  <a:pt x="3039" y="2483"/>
                </a:lnTo>
                <a:lnTo>
                  <a:pt x="3034" y="2478"/>
                </a:lnTo>
                <a:lnTo>
                  <a:pt x="3029" y="2489"/>
                </a:lnTo>
                <a:lnTo>
                  <a:pt x="3034" y="2489"/>
                </a:lnTo>
                <a:lnTo>
                  <a:pt x="3024" y="2489"/>
                </a:lnTo>
                <a:lnTo>
                  <a:pt x="3013" y="2473"/>
                </a:lnTo>
                <a:lnTo>
                  <a:pt x="3008" y="2473"/>
                </a:lnTo>
                <a:lnTo>
                  <a:pt x="3008" y="2478"/>
                </a:lnTo>
                <a:lnTo>
                  <a:pt x="3003" y="2483"/>
                </a:lnTo>
                <a:lnTo>
                  <a:pt x="2998" y="2489"/>
                </a:lnTo>
                <a:lnTo>
                  <a:pt x="2676" y="2489"/>
                </a:lnTo>
                <a:lnTo>
                  <a:pt x="2655" y="2473"/>
                </a:lnTo>
                <a:lnTo>
                  <a:pt x="2660" y="2489"/>
                </a:lnTo>
                <a:lnTo>
                  <a:pt x="2400" y="2483"/>
                </a:lnTo>
                <a:lnTo>
                  <a:pt x="2115" y="2478"/>
                </a:lnTo>
                <a:lnTo>
                  <a:pt x="2037" y="2478"/>
                </a:lnTo>
                <a:lnTo>
                  <a:pt x="1995" y="2447"/>
                </a:lnTo>
                <a:lnTo>
                  <a:pt x="1980" y="2431"/>
                </a:lnTo>
                <a:lnTo>
                  <a:pt x="1990" y="2442"/>
                </a:lnTo>
                <a:lnTo>
                  <a:pt x="2021" y="2473"/>
                </a:lnTo>
                <a:lnTo>
                  <a:pt x="1855" y="2468"/>
                </a:lnTo>
                <a:lnTo>
                  <a:pt x="1595" y="2463"/>
                </a:lnTo>
                <a:lnTo>
                  <a:pt x="1335" y="2463"/>
                </a:lnTo>
                <a:lnTo>
                  <a:pt x="1081" y="2457"/>
                </a:lnTo>
                <a:lnTo>
                  <a:pt x="816" y="2442"/>
                </a:lnTo>
                <a:lnTo>
                  <a:pt x="707" y="2437"/>
                </a:lnTo>
                <a:lnTo>
                  <a:pt x="577" y="2437"/>
                </a:lnTo>
                <a:lnTo>
                  <a:pt x="322" y="2437"/>
                </a:lnTo>
                <a:lnTo>
                  <a:pt x="333" y="2369"/>
                </a:lnTo>
                <a:lnTo>
                  <a:pt x="333" y="2364"/>
                </a:lnTo>
                <a:lnTo>
                  <a:pt x="333" y="2374"/>
                </a:lnTo>
                <a:lnTo>
                  <a:pt x="327" y="2385"/>
                </a:lnTo>
                <a:lnTo>
                  <a:pt x="327" y="2364"/>
                </a:lnTo>
                <a:lnTo>
                  <a:pt x="327" y="2348"/>
                </a:lnTo>
                <a:lnTo>
                  <a:pt x="327" y="2343"/>
                </a:lnTo>
                <a:lnTo>
                  <a:pt x="327" y="2338"/>
                </a:lnTo>
                <a:lnTo>
                  <a:pt x="327" y="2333"/>
                </a:lnTo>
                <a:lnTo>
                  <a:pt x="322" y="2343"/>
                </a:lnTo>
                <a:lnTo>
                  <a:pt x="327" y="2260"/>
                </a:lnTo>
                <a:lnTo>
                  <a:pt x="333" y="2167"/>
                </a:lnTo>
                <a:lnTo>
                  <a:pt x="327" y="2167"/>
                </a:lnTo>
                <a:lnTo>
                  <a:pt x="327" y="2203"/>
                </a:lnTo>
                <a:lnTo>
                  <a:pt x="317" y="2229"/>
                </a:lnTo>
                <a:lnTo>
                  <a:pt x="322" y="2208"/>
                </a:lnTo>
                <a:lnTo>
                  <a:pt x="322" y="2192"/>
                </a:lnTo>
                <a:lnTo>
                  <a:pt x="322" y="2208"/>
                </a:lnTo>
                <a:lnTo>
                  <a:pt x="317" y="2213"/>
                </a:lnTo>
                <a:lnTo>
                  <a:pt x="317" y="2192"/>
                </a:lnTo>
                <a:lnTo>
                  <a:pt x="322" y="2172"/>
                </a:lnTo>
                <a:lnTo>
                  <a:pt x="322" y="2182"/>
                </a:lnTo>
                <a:lnTo>
                  <a:pt x="327" y="2156"/>
                </a:lnTo>
                <a:lnTo>
                  <a:pt x="333" y="2151"/>
                </a:lnTo>
                <a:lnTo>
                  <a:pt x="333" y="2141"/>
                </a:lnTo>
                <a:lnTo>
                  <a:pt x="338" y="2120"/>
                </a:lnTo>
                <a:lnTo>
                  <a:pt x="333" y="2115"/>
                </a:lnTo>
                <a:lnTo>
                  <a:pt x="327" y="2120"/>
                </a:lnTo>
                <a:lnTo>
                  <a:pt x="327" y="2094"/>
                </a:lnTo>
                <a:lnTo>
                  <a:pt x="327" y="2083"/>
                </a:lnTo>
                <a:lnTo>
                  <a:pt x="327" y="2073"/>
                </a:lnTo>
                <a:lnTo>
                  <a:pt x="327" y="2094"/>
                </a:lnTo>
                <a:lnTo>
                  <a:pt x="333" y="2052"/>
                </a:lnTo>
                <a:lnTo>
                  <a:pt x="333" y="2057"/>
                </a:lnTo>
                <a:lnTo>
                  <a:pt x="333" y="2037"/>
                </a:lnTo>
                <a:lnTo>
                  <a:pt x="338" y="2021"/>
                </a:lnTo>
                <a:lnTo>
                  <a:pt x="333" y="2016"/>
                </a:lnTo>
                <a:lnTo>
                  <a:pt x="333" y="2037"/>
                </a:lnTo>
                <a:lnTo>
                  <a:pt x="327" y="2052"/>
                </a:lnTo>
                <a:lnTo>
                  <a:pt x="327" y="2037"/>
                </a:lnTo>
                <a:lnTo>
                  <a:pt x="327" y="2016"/>
                </a:lnTo>
                <a:lnTo>
                  <a:pt x="322" y="2057"/>
                </a:lnTo>
                <a:lnTo>
                  <a:pt x="317" y="2078"/>
                </a:lnTo>
                <a:lnTo>
                  <a:pt x="317" y="2099"/>
                </a:lnTo>
                <a:lnTo>
                  <a:pt x="322" y="2094"/>
                </a:lnTo>
                <a:lnTo>
                  <a:pt x="317" y="2130"/>
                </a:lnTo>
                <a:lnTo>
                  <a:pt x="317" y="2161"/>
                </a:lnTo>
                <a:lnTo>
                  <a:pt x="307" y="2156"/>
                </a:lnTo>
                <a:lnTo>
                  <a:pt x="307" y="2234"/>
                </a:lnTo>
                <a:lnTo>
                  <a:pt x="307" y="2307"/>
                </a:lnTo>
                <a:lnTo>
                  <a:pt x="302" y="2322"/>
                </a:lnTo>
                <a:lnTo>
                  <a:pt x="302" y="2328"/>
                </a:lnTo>
                <a:lnTo>
                  <a:pt x="302" y="2333"/>
                </a:lnTo>
                <a:lnTo>
                  <a:pt x="296" y="2338"/>
                </a:lnTo>
                <a:lnTo>
                  <a:pt x="296" y="2343"/>
                </a:lnTo>
                <a:lnTo>
                  <a:pt x="302" y="2338"/>
                </a:lnTo>
                <a:lnTo>
                  <a:pt x="296" y="2354"/>
                </a:lnTo>
                <a:lnTo>
                  <a:pt x="296" y="2359"/>
                </a:lnTo>
                <a:lnTo>
                  <a:pt x="302" y="2364"/>
                </a:lnTo>
                <a:lnTo>
                  <a:pt x="302" y="2369"/>
                </a:lnTo>
                <a:lnTo>
                  <a:pt x="307" y="2354"/>
                </a:lnTo>
                <a:lnTo>
                  <a:pt x="307" y="2343"/>
                </a:lnTo>
                <a:lnTo>
                  <a:pt x="317" y="2343"/>
                </a:lnTo>
                <a:lnTo>
                  <a:pt x="307" y="2395"/>
                </a:lnTo>
                <a:lnTo>
                  <a:pt x="302" y="2416"/>
                </a:lnTo>
                <a:lnTo>
                  <a:pt x="296" y="2426"/>
                </a:lnTo>
                <a:lnTo>
                  <a:pt x="296" y="2437"/>
                </a:lnTo>
                <a:lnTo>
                  <a:pt x="291" y="2437"/>
                </a:lnTo>
                <a:lnTo>
                  <a:pt x="239" y="2447"/>
                </a:lnTo>
                <a:lnTo>
                  <a:pt x="208" y="2457"/>
                </a:lnTo>
                <a:lnTo>
                  <a:pt x="187" y="2468"/>
                </a:lnTo>
                <a:lnTo>
                  <a:pt x="187" y="2483"/>
                </a:lnTo>
                <a:lnTo>
                  <a:pt x="192" y="2494"/>
                </a:lnTo>
                <a:lnTo>
                  <a:pt x="203" y="2499"/>
                </a:lnTo>
                <a:lnTo>
                  <a:pt x="218" y="2509"/>
                </a:lnTo>
                <a:lnTo>
                  <a:pt x="255" y="2525"/>
                </a:lnTo>
                <a:lnTo>
                  <a:pt x="291" y="2530"/>
                </a:lnTo>
                <a:lnTo>
                  <a:pt x="286" y="2598"/>
                </a:lnTo>
                <a:lnTo>
                  <a:pt x="291" y="2598"/>
                </a:lnTo>
                <a:lnTo>
                  <a:pt x="286" y="2613"/>
                </a:lnTo>
                <a:lnTo>
                  <a:pt x="286" y="2634"/>
                </a:lnTo>
                <a:lnTo>
                  <a:pt x="291" y="2650"/>
                </a:lnTo>
                <a:lnTo>
                  <a:pt x="286" y="2660"/>
                </a:lnTo>
                <a:lnTo>
                  <a:pt x="296" y="2676"/>
                </a:lnTo>
                <a:lnTo>
                  <a:pt x="286" y="2717"/>
                </a:lnTo>
                <a:lnTo>
                  <a:pt x="291" y="2707"/>
                </a:lnTo>
                <a:lnTo>
                  <a:pt x="286" y="2722"/>
                </a:lnTo>
                <a:lnTo>
                  <a:pt x="286" y="2780"/>
                </a:lnTo>
                <a:lnTo>
                  <a:pt x="276" y="2842"/>
                </a:lnTo>
                <a:lnTo>
                  <a:pt x="281" y="2831"/>
                </a:lnTo>
                <a:lnTo>
                  <a:pt x="286" y="2837"/>
                </a:lnTo>
                <a:lnTo>
                  <a:pt x="276" y="2878"/>
                </a:lnTo>
                <a:lnTo>
                  <a:pt x="276" y="2930"/>
                </a:lnTo>
                <a:lnTo>
                  <a:pt x="281" y="2930"/>
                </a:lnTo>
                <a:lnTo>
                  <a:pt x="276" y="2946"/>
                </a:lnTo>
                <a:lnTo>
                  <a:pt x="281" y="2946"/>
                </a:lnTo>
                <a:lnTo>
                  <a:pt x="276" y="2998"/>
                </a:lnTo>
                <a:lnTo>
                  <a:pt x="270" y="3039"/>
                </a:lnTo>
                <a:lnTo>
                  <a:pt x="276" y="3029"/>
                </a:lnTo>
                <a:lnTo>
                  <a:pt x="281" y="3024"/>
                </a:lnTo>
                <a:lnTo>
                  <a:pt x="276" y="3102"/>
                </a:lnTo>
                <a:lnTo>
                  <a:pt x="276" y="3107"/>
                </a:lnTo>
                <a:lnTo>
                  <a:pt x="327" y="3107"/>
                </a:lnTo>
                <a:lnTo>
                  <a:pt x="333" y="3086"/>
                </a:lnTo>
                <a:lnTo>
                  <a:pt x="327" y="3086"/>
                </a:lnTo>
                <a:lnTo>
                  <a:pt x="327" y="3076"/>
                </a:lnTo>
                <a:lnTo>
                  <a:pt x="327" y="3081"/>
                </a:lnTo>
                <a:lnTo>
                  <a:pt x="322" y="3076"/>
                </a:lnTo>
                <a:lnTo>
                  <a:pt x="317" y="3076"/>
                </a:lnTo>
                <a:lnTo>
                  <a:pt x="317" y="3060"/>
                </a:lnTo>
                <a:lnTo>
                  <a:pt x="322" y="3050"/>
                </a:lnTo>
                <a:lnTo>
                  <a:pt x="322" y="3044"/>
                </a:lnTo>
                <a:lnTo>
                  <a:pt x="322" y="3034"/>
                </a:lnTo>
                <a:lnTo>
                  <a:pt x="322" y="3013"/>
                </a:lnTo>
                <a:lnTo>
                  <a:pt x="322" y="2998"/>
                </a:lnTo>
                <a:lnTo>
                  <a:pt x="327" y="2982"/>
                </a:lnTo>
                <a:lnTo>
                  <a:pt x="327" y="2961"/>
                </a:lnTo>
                <a:lnTo>
                  <a:pt x="327" y="2972"/>
                </a:lnTo>
                <a:lnTo>
                  <a:pt x="322" y="2977"/>
                </a:lnTo>
                <a:lnTo>
                  <a:pt x="322" y="2961"/>
                </a:lnTo>
                <a:lnTo>
                  <a:pt x="327" y="2941"/>
                </a:lnTo>
                <a:lnTo>
                  <a:pt x="468" y="2946"/>
                </a:lnTo>
                <a:lnTo>
                  <a:pt x="582" y="2941"/>
                </a:lnTo>
                <a:lnTo>
                  <a:pt x="722" y="2941"/>
                </a:lnTo>
                <a:lnTo>
                  <a:pt x="915" y="2941"/>
                </a:lnTo>
                <a:lnTo>
                  <a:pt x="977" y="2935"/>
                </a:lnTo>
                <a:lnTo>
                  <a:pt x="1034" y="2930"/>
                </a:lnTo>
                <a:lnTo>
                  <a:pt x="1122" y="2930"/>
                </a:lnTo>
                <a:lnTo>
                  <a:pt x="1226" y="2935"/>
                </a:lnTo>
                <a:lnTo>
                  <a:pt x="1413" y="2935"/>
                </a:lnTo>
                <a:lnTo>
                  <a:pt x="1574" y="2941"/>
                </a:lnTo>
                <a:lnTo>
                  <a:pt x="1735" y="2941"/>
                </a:lnTo>
                <a:lnTo>
                  <a:pt x="2452" y="2935"/>
                </a:lnTo>
                <a:lnTo>
                  <a:pt x="1980" y="2935"/>
                </a:lnTo>
                <a:lnTo>
                  <a:pt x="1829" y="2935"/>
                </a:lnTo>
                <a:lnTo>
                  <a:pt x="1522" y="2935"/>
                </a:lnTo>
                <a:lnTo>
                  <a:pt x="1439" y="2935"/>
                </a:lnTo>
                <a:lnTo>
                  <a:pt x="1091" y="2930"/>
                </a:lnTo>
                <a:lnTo>
                  <a:pt x="1050" y="2930"/>
                </a:lnTo>
                <a:lnTo>
                  <a:pt x="935" y="2930"/>
                </a:lnTo>
                <a:lnTo>
                  <a:pt x="868" y="2935"/>
                </a:lnTo>
                <a:lnTo>
                  <a:pt x="592" y="2935"/>
                </a:lnTo>
                <a:lnTo>
                  <a:pt x="437" y="2935"/>
                </a:lnTo>
                <a:lnTo>
                  <a:pt x="379" y="2930"/>
                </a:lnTo>
                <a:lnTo>
                  <a:pt x="327" y="2935"/>
                </a:lnTo>
                <a:lnTo>
                  <a:pt x="333" y="2909"/>
                </a:lnTo>
                <a:lnTo>
                  <a:pt x="327" y="2925"/>
                </a:lnTo>
                <a:lnTo>
                  <a:pt x="322" y="2930"/>
                </a:lnTo>
                <a:lnTo>
                  <a:pt x="322" y="2915"/>
                </a:lnTo>
                <a:lnTo>
                  <a:pt x="322" y="2899"/>
                </a:lnTo>
                <a:lnTo>
                  <a:pt x="327" y="2904"/>
                </a:lnTo>
                <a:lnTo>
                  <a:pt x="333" y="2899"/>
                </a:lnTo>
                <a:lnTo>
                  <a:pt x="327" y="2889"/>
                </a:lnTo>
                <a:lnTo>
                  <a:pt x="322" y="2889"/>
                </a:lnTo>
                <a:lnTo>
                  <a:pt x="338" y="2831"/>
                </a:lnTo>
                <a:lnTo>
                  <a:pt x="333" y="2831"/>
                </a:lnTo>
                <a:lnTo>
                  <a:pt x="333" y="2837"/>
                </a:lnTo>
                <a:lnTo>
                  <a:pt x="327" y="2842"/>
                </a:lnTo>
                <a:lnTo>
                  <a:pt x="327" y="2857"/>
                </a:lnTo>
                <a:lnTo>
                  <a:pt x="322" y="2857"/>
                </a:lnTo>
                <a:lnTo>
                  <a:pt x="322" y="2842"/>
                </a:lnTo>
                <a:lnTo>
                  <a:pt x="327" y="2811"/>
                </a:lnTo>
                <a:lnTo>
                  <a:pt x="317" y="2842"/>
                </a:lnTo>
                <a:lnTo>
                  <a:pt x="317" y="2795"/>
                </a:lnTo>
                <a:lnTo>
                  <a:pt x="317" y="2754"/>
                </a:lnTo>
                <a:lnTo>
                  <a:pt x="322" y="2670"/>
                </a:lnTo>
                <a:lnTo>
                  <a:pt x="327" y="2691"/>
                </a:lnTo>
                <a:lnTo>
                  <a:pt x="327" y="2696"/>
                </a:lnTo>
                <a:lnTo>
                  <a:pt x="333" y="2696"/>
                </a:lnTo>
                <a:lnTo>
                  <a:pt x="338" y="2639"/>
                </a:lnTo>
                <a:lnTo>
                  <a:pt x="338" y="2644"/>
                </a:lnTo>
                <a:lnTo>
                  <a:pt x="338" y="2618"/>
                </a:lnTo>
                <a:lnTo>
                  <a:pt x="338" y="2608"/>
                </a:lnTo>
                <a:lnTo>
                  <a:pt x="333" y="2598"/>
                </a:lnTo>
                <a:lnTo>
                  <a:pt x="333" y="2608"/>
                </a:lnTo>
                <a:lnTo>
                  <a:pt x="333" y="2618"/>
                </a:lnTo>
                <a:lnTo>
                  <a:pt x="327" y="2618"/>
                </a:lnTo>
                <a:lnTo>
                  <a:pt x="333" y="2582"/>
                </a:lnTo>
                <a:lnTo>
                  <a:pt x="327" y="2608"/>
                </a:lnTo>
                <a:lnTo>
                  <a:pt x="327" y="2634"/>
                </a:lnTo>
                <a:lnTo>
                  <a:pt x="327" y="2629"/>
                </a:lnTo>
                <a:lnTo>
                  <a:pt x="333" y="2618"/>
                </a:lnTo>
                <a:lnTo>
                  <a:pt x="327" y="2655"/>
                </a:lnTo>
                <a:lnTo>
                  <a:pt x="317" y="2676"/>
                </a:lnTo>
                <a:lnTo>
                  <a:pt x="317" y="2681"/>
                </a:lnTo>
                <a:lnTo>
                  <a:pt x="317" y="2676"/>
                </a:lnTo>
                <a:lnTo>
                  <a:pt x="307" y="2655"/>
                </a:lnTo>
                <a:lnTo>
                  <a:pt x="322" y="2613"/>
                </a:lnTo>
                <a:lnTo>
                  <a:pt x="327" y="2567"/>
                </a:lnTo>
                <a:lnTo>
                  <a:pt x="317" y="2546"/>
                </a:lnTo>
                <a:lnTo>
                  <a:pt x="327" y="2535"/>
                </a:lnTo>
                <a:lnTo>
                  <a:pt x="447" y="2541"/>
                </a:lnTo>
                <a:lnTo>
                  <a:pt x="525" y="2546"/>
                </a:lnTo>
                <a:lnTo>
                  <a:pt x="618" y="2551"/>
                </a:lnTo>
                <a:lnTo>
                  <a:pt x="592" y="2546"/>
                </a:lnTo>
                <a:lnTo>
                  <a:pt x="598" y="2546"/>
                </a:lnTo>
                <a:lnTo>
                  <a:pt x="665" y="2541"/>
                </a:lnTo>
                <a:lnTo>
                  <a:pt x="769" y="2541"/>
                </a:lnTo>
                <a:lnTo>
                  <a:pt x="831" y="2546"/>
                </a:lnTo>
                <a:lnTo>
                  <a:pt x="883" y="2556"/>
                </a:lnTo>
                <a:lnTo>
                  <a:pt x="1003" y="2572"/>
                </a:lnTo>
                <a:lnTo>
                  <a:pt x="1003" y="2577"/>
                </a:lnTo>
                <a:lnTo>
                  <a:pt x="1013" y="2582"/>
                </a:lnTo>
                <a:lnTo>
                  <a:pt x="1070" y="2593"/>
                </a:lnTo>
                <a:lnTo>
                  <a:pt x="1143" y="2593"/>
                </a:lnTo>
                <a:lnTo>
                  <a:pt x="1252" y="2593"/>
                </a:lnTo>
                <a:lnTo>
                  <a:pt x="1257" y="2598"/>
                </a:lnTo>
                <a:lnTo>
                  <a:pt x="1257" y="2603"/>
                </a:lnTo>
                <a:lnTo>
                  <a:pt x="1268" y="2603"/>
                </a:lnTo>
                <a:lnTo>
                  <a:pt x="1309" y="2608"/>
                </a:lnTo>
                <a:lnTo>
                  <a:pt x="1372" y="2608"/>
                </a:lnTo>
                <a:lnTo>
                  <a:pt x="1408" y="2603"/>
                </a:lnTo>
                <a:lnTo>
                  <a:pt x="1455" y="2598"/>
                </a:lnTo>
                <a:lnTo>
                  <a:pt x="1522" y="2593"/>
                </a:lnTo>
                <a:lnTo>
                  <a:pt x="1642" y="2587"/>
                </a:lnTo>
                <a:lnTo>
                  <a:pt x="1761" y="2582"/>
                </a:lnTo>
                <a:lnTo>
                  <a:pt x="1709" y="2582"/>
                </a:lnTo>
                <a:lnTo>
                  <a:pt x="1460" y="2587"/>
                </a:lnTo>
                <a:lnTo>
                  <a:pt x="1283" y="2582"/>
                </a:lnTo>
                <a:lnTo>
                  <a:pt x="1237" y="2577"/>
                </a:lnTo>
                <a:lnTo>
                  <a:pt x="1439" y="2577"/>
                </a:lnTo>
                <a:lnTo>
                  <a:pt x="1647" y="2577"/>
                </a:lnTo>
                <a:lnTo>
                  <a:pt x="1834" y="2577"/>
                </a:lnTo>
                <a:lnTo>
                  <a:pt x="1761" y="2582"/>
                </a:lnTo>
                <a:lnTo>
                  <a:pt x="1912" y="2582"/>
                </a:lnTo>
                <a:lnTo>
                  <a:pt x="2203" y="2582"/>
                </a:lnTo>
                <a:lnTo>
                  <a:pt x="2208" y="2587"/>
                </a:lnTo>
                <a:lnTo>
                  <a:pt x="2203" y="2582"/>
                </a:lnTo>
                <a:lnTo>
                  <a:pt x="2904" y="2577"/>
                </a:lnTo>
                <a:lnTo>
                  <a:pt x="2889" y="2582"/>
                </a:lnTo>
                <a:lnTo>
                  <a:pt x="2889" y="2587"/>
                </a:lnTo>
                <a:lnTo>
                  <a:pt x="2894" y="2587"/>
                </a:lnTo>
                <a:lnTo>
                  <a:pt x="2894" y="2593"/>
                </a:lnTo>
                <a:lnTo>
                  <a:pt x="2889" y="2593"/>
                </a:lnTo>
                <a:lnTo>
                  <a:pt x="2878" y="2587"/>
                </a:lnTo>
                <a:lnTo>
                  <a:pt x="2873" y="2582"/>
                </a:lnTo>
                <a:lnTo>
                  <a:pt x="2863" y="2582"/>
                </a:lnTo>
                <a:lnTo>
                  <a:pt x="2863" y="2587"/>
                </a:lnTo>
                <a:lnTo>
                  <a:pt x="2868" y="2587"/>
                </a:lnTo>
                <a:lnTo>
                  <a:pt x="2873" y="2598"/>
                </a:lnTo>
                <a:lnTo>
                  <a:pt x="2873" y="2613"/>
                </a:lnTo>
                <a:lnTo>
                  <a:pt x="2878" y="2618"/>
                </a:lnTo>
                <a:lnTo>
                  <a:pt x="2884" y="2618"/>
                </a:lnTo>
                <a:lnTo>
                  <a:pt x="2878" y="2629"/>
                </a:lnTo>
                <a:lnTo>
                  <a:pt x="2868" y="2634"/>
                </a:lnTo>
                <a:lnTo>
                  <a:pt x="2863" y="2644"/>
                </a:lnTo>
                <a:lnTo>
                  <a:pt x="2863" y="2660"/>
                </a:lnTo>
                <a:lnTo>
                  <a:pt x="2837" y="2670"/>
                </a:lnTo>
                <a:lnTo>
                  <a:pt x="2816" y="2676"/>
                </a:lnTo>
                <a:lnTo>
                  <a:pt x="2806" y="2686"/>
                </a:lnTo>
                <a:lnTo>
                  <a:pt x="2806" y="2707"/>
                </a:lnTo>
                <a:lnTo>
                  <a:pt x="2800" y="2722"/>
                </a:lnTo>
                <a:lnTo>
                  <a:pt x="2795" y="2738"/>
                </a:lnTo>
                <a:lnTo>
                  <a:pt x="2780" y="2754"/>
                </a:lnTo>
                <a:lnTo>
                  <a:pt x="2754" y="2774"/>
                </a:lnTo>
                <a:lnTo>
                  <a:pt x="2743" y="2785"/>
                </a:lnTo>
                <a:lnTo>
                  <a:pt x="2743" y="2790"/>
                </a:lnTo>
                <a:lnTo>
                  <a:pt x="2759" y="2790"/>
                </a:lnTo>
                <a:lnTo>
                  <a:pt x="2780" y="2795"/>
                </a:lnTo>
                <a:lnTo>
                  <a:pt x="2785" y="2805"/>
                </a:lnTo>
                <a:lnTo>
                  <a:pt x="2785" y="2811"/>
                </a:lnTo>
                <a:lnTo>
                  <a:pt x="2769" y="2821"/>
                </a:lnTo>
                <a:lnTo>
                  <a:pt x="2754" y="2826"/>
                </a:lnTo>
                <a:lnTo>
                  <a:pt x="2733" y="2826"/>
                </a:lnTo>
                <a:lnTo>
                  <a:pt x="2712" y="2816"/>
                </a:lnTo>
                <a:lnTo>
                  <a:pt x="2686" y="2811"/>
                </a:lnTo>
                <a:lnTo>
                  <a:pt x="2665" y="2811"/>
                </a:lnTo>
                <a:lnTo>
                  <a:pt x="2645" y="2826"/>
                </a:lnTo>
                <a:lnTo>
                  <a:pt x="2634" y="2842"/>
                </a:lnTo>
                <a:lnTo>
                  <a:pt x="2634" y="2857"/>
                </a:lnTo>
                <a:lnTo>
                  <a:pt x="2639" y="2863"/>
                </a:lnTo>
                <a:lnTo>
                  <a:pt x="2655" y="2857"/>
                </a:lnTo>
                <a:lnTo>
                  <a:pt x="2665" y="2852"/>
                </a:lnTo>
                <a:lnTo>
                  <a:pt x="2681" y="2852"/>
                </a:lnTo>
                <a:lnTo>
                  <a:pt x="2691" y="2863"/>
                </a:lnTo>
                <a:lnTo>
                  <a:pt x="1637" y="2868"/>
                </a:lnTo>
                <a:lnTo>
                  <a:pt x="1398" y="2863"/>
                </a:lnTo>
                <a:lnTo>
                  <a:pt x="1164" y="2863"/>
                </a:lnTo>
                <a:lnTo>
                  <a:pt x="1029" y="2852"/>
                </a:lnTo>
                <a:lnTo>
                  <a:pt x="946" y="2847"/>
                </a:lnTo>
                <a:lnTo>
                  <a:pt x="702" y="2847"/>
                </a:lnTo>
                <a:lnTo>
                  <a:pt x="660" y="2847"/>
                </a:lnTo>
                <a:lnTo>
                  <a:pt x="639" y="2847"/>
                </a:lnTo>
                <a:lnTo>
                  <a:pt x="613" y="2863"/>
                </a:lnTo>
                <a:lnTo>
                  <a:pt x="608" y="2868"/>
                </a:lnTo>
                <a:lnTo>
                  <a:pt x="608" y="2873"/>
                </a:lnTo>
                <a:lnTo>
                  <a:pt x="639" y="2883"/>
                </a:lnTo>
                <a:lnTo>
                  <a:pt x="754" y="2894"/>
                </a:lnTo>
                <a:lnTo>
                  <a:pt x="811" y="2899"/>
                </a:lnTo>
                <a:lnTo>
                  <a:pt x="857" y="2899"/>
                </a:lnTo>
                <a:lnTo>
                  <a:pt x="904" y="2894"/>
                </a:lnTo>
                <a:lnTo>
                  <a:pt x="972" y="2899"/>
                </a:lnTo>
                <a:lnTo>
                  <a:pt x="1070" y="2904"/>
                </a:lnTo>
                <a:lnTo>
                  <a:pt x="1185" y="2909"/>
                </a:lnTo>
                <a:lnTo>
                  <a:pt x="1335" y="2909"/>
                </a:lnTo>
                <a:lnTo>
                  <a:pt x="1554" y="2904"/>
                </a:lnTo>
                <a:lnTo>
                  <a:pt x="1855" y="2894"/>
                </a:lnTo>
                <a:lnTo>
                  <a:pt x="2182" y="2889"/>
                </a:lnTo>
                <a:lnTo>
                  <a:pt x="2645" y="2889"/>
                </a:lnTo>
                <a:lnTo>
                  <a:pt x="2702" y="2889"/>
                </a:lnTo>
                <a:lnTo>
                  <a:pt x="2697" y="2909"/>
                </a:lnTo>
                <a:lnTo>
                  <a:pt x="2691" y="2925"/>
                </a:lnTo>
                <a:lnTo>
                  <a:pt x="2691" y="2946"/>
                </a:lnTo>
                <a:lnTo>
                  <a:pt x="2723" y="2909"/>
                </a:lnTo>
                <a:lnTo>
                  <a:pt x="2728" y="2909"/>
                </a:lnTo>
                <a:lnTo>
                  <a:pt x="2738" y="2930"/>
                </a:lnTo>
                <a:lnTo>
                  <a:pt x="2749" y="2941"/>
                </a:lnTo>
                <a:lnTo>
                  <a:pt x="2754" y="2946"/>
                </a:lnTo>
                <a:lnTo>
                  <a:pt x="2738" y="2977"/>
                </a:lnTo>
                <a:lnTo>
                  <a:pt x="2743" y="2982"/>
                </a:lnTo>
                <a:lnTo>
                  <a:pt x="2759" y="2972"/>
                </a:lnTo>
                <a:lnTo>
                  <a:pt x="2769" y="2951"/>
                </a:lnTo>
                <a:lnTo>
                  <a:pt x="2774" y="2951"/>
                </a:lnTo>
                <a:lnTo>
                  <a:pt x="2785" y="2961"/>
                </a:lnTo>
                <a:lnTo>
                  <a:pt x="2785" y="2972"/>
                </a:lnTo>
                <a:lnTo>
                  <a:pt x="2780" y="2972"/>
                </a:lnTo>
                <a:lnTo>
                  <a:pt x="2759" y="2977"/>
                </a:lnTo>
                <a:lnTo>
                  <a:pt x="2754" y="2982"/>
                </a:lnTo>
                <a:lnTo>
                  <a:pt x="2764" y="2987"/>
                </a:lnTo>
                <a:lnTo>
                  <a:pt x="2785" y="3013"/>
                </a:lnTo>
                <a:lnTo>
                  <a:pt x="2774" y="3029"/>
                </a:lnTo>
                <a:lnTo>
                  <a:pt x="2754" y="3013"/>
                </a:lnTo>
                <a:lnTo>
                  <a:pt x="2743" y="3003"/>
                </a:lnTo>
                <a:lnTo>
                  <a:pt x="2738" y="2987"/>
                </a:lnTo>
                <a:lnTo>
                  <a:pt x="2733" y="2967"/>
                </a:lnTo>
                <a:lnTo>
                  <a:pt x="2728" y="2956"/>
                </a:lnTo>
                <a:lnTo>
                  <a:pt x="2723" y="2972"/>
                </a:lnTo>
                <a:lnTo>
                  <a:pt x="2712" y="2993"/>
                </a:lnTo>
                <a:lnTo>
                  <a:pt x="2707" y="2998"/>
                </a:lnTo>
                <a:lnTo>
                  <a:pt x="2702" y="3003"/>
                </a:lnTo>
                <a:lnTo>
                  <a:pt x="2712" y="3013"/>
                </a:lnTo>
                <a:lnTo>
                  <a:pt x="2728" y="3018"/>
                </a:lnTo>
                <a:lnTo>
                  <a:pt x="2733" y="3018"/>
                </a:lnTo>
                <a:lnTo>
                  <a:pt x="2738" y="3018"/>
                </a:lnTo>
                <a:lnTo>
                  <a:pt x="2733" y="3029"/>
                </a:lnTo>
                <a:lnTo>
                  <a:pt x="2723" y="3055"/>
                </a:lnTo>
                <a:lnTo>
                  <a:pt x="2723" y="3060"/>
                </a:lnTo>
                <a:lnTo>
                  <a:pt x="2738" y="3060"/>
                </a:lnTo>
                <a:lnTo>
                  <a:pt x="2759" y="3060"/>
                </a:lnTo>
                <a:lnTo>
                  <a:pt x="2759" y="3107"/>
                </a:lnTo>
                <a:lnTo>
                  <a:pt x="2795" y="3107"/>
                </a:lnTo>
                <a:lnTo>
                  <a:pt x="2800" y="3086"/>
                </a:lnTo>
                <a:lnTo>
                  <a:pt x="2806" y="3065"/>
                </a:lnTo>
                <a:lnTo>
                  <a:pt x="2816" y="3055"/>
                </a:lnTo>
                <a:lnTo>
                  <a:pt x="2821" y="3055"/>
                </a:lnTo>
                <a:lnTo>
                  <a:pt x="2832" y="3055"/>
                </a:lnTo>
                <a:lnTo>
                  <a:pt x="2847" y="3081"/>
                </a:lnTo>
                <a:lnTo>
                  <a:pt x="2868" y="3107"/>
                </a:lnTo>
                <a:lnTo>
                  <a:pt x="3034" y="3107"/>
                </a:lnTo>
                <a:lnTo>
                  <a:pt x="3050" y="3091"/>
                </a:lnTo>
                <a:lnTo>
                  <a:pt x="3050" y="3107"/>
                </a:lnTo>
                <a:lnTo>
                  <a:pt x="3206" y="3107"/>
                </a:lnTo>
                <a:lnTo>
                  <a:pt x="3216" y="3091"/>
                </a:lnTo>
                <a:lnTo>
                  <a:pt x="3226" y="3091"/>
                </a:lnTo>
                <a:lnTo>
                  <a:pt x="3237" y="3096"/>
                </a:lnTo>
                <a:lnTo>
                  <a:pt x="3242" y="3107"/>
                </a:lnTo>
                <a:lnTo>
                  <a:pt x="4281" y="3107"/>
                </a:lnTo>
                <a:lnTo>
                  <a:pt x="4276" y="3081"/>
                </a:lnTo>
                <a:lnTo>
                  <a:pt x="4260" y="3055"/>
                </a:lnTo>
                <a:lnTo>
                  <a:pt x="4245" y="3034"/>
                </a:lnTo>
                <a:lnTo>
                  <a:pt x="4224" y="3018"/>
                </a:lnTo>
                <a:lnTo>
                  <a:pt x="4208" y="3003"/>
                </a:lnTo>
                <a:lnTo>
                  <a:pt x="4208" y="2993"/>
                </a:lnTo>
                <a:lnTo>
                  <a:pt x="4208" y="2982"/>
                </a:lnTo>
                <a:lnTo>
                  <a:pt x="4219" y="2967"/>
                </a:lnTo>
                <a:lnTo>
                  <a:pt x="4234" y="2967"/>
                </a:lnTo>
                <a:lnTo>
                  <a:pt x="4260" y="2977"/>
                </a:lnTo>
                <a:lnTo>
                  <a:pt x="4292" y="2998"/>
                </a:lnTo>
                <a:lnTo>
                  <a:pt x="4312" y="3018"/>
                </a:lnTo>
                <a:lnTo>
                  <a:pt x="4317" y="3034"/>
                </a:lnTo>
                <a:lnTo>
                  <a:pt x="4317" y="3055"/>
                </a:lnTo>
                <a:lnTo>
                  <a:pt x="4323" y="3070"/>
                </a:lnTo>
                <a:lnTo>
                  <a:pt x="4338" y="3091"/>
                </a:lnTo>
                <a:lnTo>
                  <a:pt x="4354" y="3107"/>
                </a:lnTo>
                <a:lnTo>
                  <a:pt x="4380" y="3107"/>
                </a:lnTo>
                <a:lnTo>
                  <a:pt x="4385" y="3096"/>
                </a:lnTo>
                <a:lnTo>
                  <a:pt x="4390" y="3081"/>
                </a:lnTo>
                <a:lnTo>
                  <a:pt x="4385" y="3065"/>
                </a:lnTo>
                <a:lnTo>
                  <a:pt x="4385" y="3055"/>
                </a:lnTo>
                <a:lnTo>
                  <a:pt x="4359" y="3029"/>
                </a:lnTo>
                <a:lnTo>
                  <a:pt x="4343" y="2987"/>
                </a:lnTo>
                <a:lnTo>
                  <a:pt x="4354" y="2972"/>
                </a:lnTo>
                <a:lnTo>
                  <a:pt x="4354" y="2967"/>
                </a:lnTo>
                <a:lnTo>
                  <a:pt x="4349" y="2961"/>
                </a:lnTo>
                <a:lnTo>
                  <a:pt x="4343" y="2967"/>
                </a:lnTo>
                <a:lnTo>
                  <a:pt x="4343" y="2961"/>
                </a:lnTo>
                <a:lnTo>
                  <a:pt x="4338" y="2951"/>
                </a:lnTo>
                <a:lnTo>
                  <a:pt x="4343" y="2941"/>
                </a:lnTo>
                <a:lnTo>
                  <a:pt x="4343" y="2935"/>
                </a:lnTo>
                <a:lnTo>
                  <a:pt x="4359" y="2930"/>
                </a:lnTo>
                <a:lnTo>
                  <a:pt x="4349" y="2920"/>
                </a:lnTo>
                <a:lnTo>
                  <a:pt x="4338" y="2904"/>
                </a:lnTo>
                <a:lnTo>
                  <a:pt x="4333" y="2889"/>
                </a:lnTo>
                <a:lnTo>
                  <a:pt x="4328" y="2878"/>
                </a:lnTo>
                <a:lnTo>
                  <a:pt x="4343" y="2863"/>
                </a:lnTo>
                <a:lnTo>
                  <a:pt x="4328" y="2868"/>
                </a:lnTo>
                <a:lnTo>
                  <a:pt x="4328" y="2863"/>
                </a:lnTo>
                <a:lnTo>
                  <a:pt x="4333" y="2857"/>
                </a:lnTo>
                <a:lnTo>
                  <a:pt x="4343" y="2857"/>
                </a:lnTo>
                <a:lnTo>
                  <a:pt x="4343" y="2852"/>
                </a:lnTo>
                <a:lnTo>
                  <a:pt x="4338" y="2857"/>
                </a:lnTo>
                <a:lnTo>
                  <a:pt x="4343" y="2847"/>
                </a:lnTo>
                <a:lnTo>
                  <a:pt x="4338" y="2847"/>
                </a:lnTo>
                <a:lnTo>
                  <a:pt x="4328" y="2847"/>
                </a:lnTo>
                <a:lnTo>
                  <a:pt x="4317" y="2852"/>
                </a:lnTo>
                <a:lnTo>
                  <a:pt x="4317" y="2857"/>
                </a:lnTo>
                <a:lnTo>
                  <a:pt x="4312" y="2863"/>
                </a:lnTo>
                <a:lnTo>
                  <a:pt x="4302" y="2863"/>
                </a:lnTo>
                <a:lnTo>
                  <a:pt x="4307" y="2852"/>
                </a:lnTo>
                <a:lnTo>
                  <a:pt x="4312" y="2842"/>
                </a:lnTo>
                <a:lnTo>
                  <a:pt x="4317" y="2826"/>
                </a:lnTo>
                <a:lnTo>
                  <a:pt x="4333" y="2816"/>
                </a:lnTo>
                <a:lnTo>
                  <a:pt x="4323" y="2795"/>
                </a:lnTo>
                <a:lnTo>
                  <a:pt x="4317" y="2780"/>
                </a:lnTo>
                <a:lnTo>
                  <a:pt x="4317" y="2738"/>
                </a:lnTo>
                <a:lnTo>
                  <a:pt x="4312" y="2743"/>
                </a:lnTo>
                <a:lnTo>
                  <a:pt x="4317" y="2738"/>
                </a:lnTo>
                <a:lnTo>
                  <a:pt x="4312" y="2733"/>
                </a:lnTo>
                <a:lnTo>
                  <a:pt x="4354" y="2717"/>
                </a:lnTo>
                <a:lnTo>
                  <a:pt x="4364" y="2712"/>
                </a:lnTo>
                <a:lnTo>
                  <a:pt x="4354" y="2707"/>
                </a:lnTo>
                <a:lnTo>
                  <a:pt x="4317" y="2696"/>
                </a:lnTo>
                <a:lnTo>
                  <a:pt x="4328" y="2691"/>
                </a:lnTo>
                <a:lnTo>
                  <a:pt x="4323" y="2691"/>
                </a:lnTo>
                <a:lnTo>
                  <a:pt x="4317" y="2686"/>
                </a:lnTo>
                <a:lnTo>
                  <a:pt x="4312" y="2670"/>
                </a:lnTo>
                <a:lnTo>
                  <a:pt x="4307" y="2660"/>
                </a:lnTo>
                <a:lnTo>
                  <a:pt x="4307" y="2665"/>
                </a:lnTo>
                <a:lnTo>
                  <a:pt x="4302" y="2681"/>
                </a:lnTo>
                <a:lnTo>
                  <a:pt x="4292" y="2691"/>
                </a:lnTo>
                <a:lnTo>
                  <a:pt x="4286" y="2660"/>
                </a:lnTo>
                <a:lnTo>
                  <a:pt x="4323" y="2587"/>
                </a:lnTo>
                <a:lnTo>
                  <a:pt x="4333" y="2546"/>
                </a:lnTo>
                <a:lnTo>
                  <a:pt x="4395" y="2546"/>
                </a:lnTo>
                <a:lnTo>
                  <a:pt x="4395" y="2541"/>
                </a:lnTo>
                <a:lnTo>
                  <a:pt x="4349" y="2541"/>
                </a:lnTo>
                <a:lnTo>
                  <a:pt x="4338" y="2541"/>
                </a:lnTo>
                <a:lnTo>
                  <a:pt x="4343" y="2504"/>
                </a:lnTo>
                <a:lnTo>
                  <a:pt x="4343" y="2478"/>
                </a:lnTo>
                <a:lnTo>
                  <a:pt x="4343" y="2447"/>
                </a:lnTo>
                <a:lnTo>
                  <a:pt x="4354" y="2421"/>
                </a:lnTo>
                <a:lnTo>
                  <a:pt x="4359" y="2405"/>
                </a:lnTo>
                <a:lnTo>
                  <a:pt x="4354" y="2395"/>
                </a:lnTo>
                <a:lnTo>
                  <a:pt x="4349" y="2380"/>
                </a:lnTo>
                <a:lnTo>
                  <a:pt x="4338" y="2380"/>
                </a:lnTo>
                <a:lnTo>
                  <a:pt x="4333" y="2400"/>
                </a:lnTo>
                <a:lnTo>
                  <a:pt x="4328" y="2426"/>
                </a:lnTo>
                <a:lnTo>
                  <a:pt x="4328" y="2457"/>
                </a:lnTo>
                <a:lnTo>
                  <a:pt x="4328" y="2520"/>
                </a:lnTo>
                <a:lnTo>
                  <a:pt x="4260" y="2509"/>
                </a:lnTo>
                <a:lnTo>
                  <a:pt x="4240" y="2509"/>
                </a:lnTo>
                <a:lnTo>
                  <a:pt x="4245" y="2504"/>
                </a:lnTo>
                <a:lnTo>
                  <a:pt x="4240" y="2504"/>
                </a:lnTo>
                <a:lnTo>
                  <a:pt x="4234" y="2509"/>
                </a:lnTo>
                <a:lnTo>
                  <a:pt x="4229" y="2509"/>
                </a:lnTo>
                <a:lnTo>
                  <a:pt x="4229" y="2504"/>
                </a:lnTo>
                <a:lnTo>
                  <a:pt x="4234" y="2494"/>
                </a:lnTo>
                <a:lnTo>
                  <a:pt x="4240" y="2483"/>
                </a:lnTo>
                <a:lnTo>
                  <a:pt x="4234" y="2478"/>
                </a:lnTo>
                <a:lnTo>
                  <a:pt x="4229" y="2483"/>
                </a:lnTo>
                <a:lnTo>
                  <a:pt x="4224" y="2483"/>
                </a:lnTo>
                <a:lnTo>
                  <a:pt x="4219" y="2483"/>
                </a:lnTo>
                <a:lnTo>
                  <a:pt x="4234" y="2473"/>
                </a:lnTo>
                <a:lnTo>
                  <a:pt x="4234" y="2468"/>
                </a:lnTo>
                <a:lnTo>
                  <a:pt x="4250" y="2457"/>
                </a:lnTo>
                <a:lnTo>
                  <a:pt x="4234" y="2452"/>
                </a:lnTo>
                <a:lnTo>
                  <a:pt x="4250" y="2447"/>
                </a:lnTo>
                <a:lnTo>
                  <a:pt x="4240" y="2447"/>
                </a:lnTo>
                <a:lnTo>
                  <a:pt x="4240" y="2442"/>
                </a:lnTo>
                <a:lnTo>
                  <a:pt x="4250" y="2431"/>
                </a:lnTo>
                <a:lnTo>
                  <a:pt x="4250" y="2426"/>
                </a:lnTo>
                <a:lnTo>
                  <a:pt x="4245" y="2426"/>
                </a:lnTo>
                <a:lnTo>
                  <a:pt x="4240" y="2431"/>
                </a:lnTo>
                <a:lnTo>
                  <a:pt x="4245" y="2421"/>
                </a:lnTo>
                <a:lnTo>
                  <a:pt x="4250" y="2421"/>
                </a:lnTo>
                <a:lnTo>
                  <a:pt x="4250" y="2405"/>
                </a:lnTo>
                <a:lnTo>
                  <a:pt x="4245" y="2405"/>
                </a:lnTo>
                <a:lnTo>
                  <a:pt x="4240" y="2405"/>
                </a:lnTo>
                <a:lnTo>
                  <a:pt x="4245" y="2411"/>
                </a:lnTo>
                <a:lnTo>
                  <a:pt x="4240" y="2416"/>
                </a:lnTo>
                <a:lnTo>
                  <a:pt x="4224" y="2416"/>
                </a:lnTo>
                <a:lnTo>
                  <a:pt x="4214" y="2416"/>
                </a:lnTo>
                <a:lnTo>
                  <a:pt x="4219" y="2411"/>
                </a:lnTo>
                <a:lnTo>
                  <a:pt x="4208" y="2416"/>
                </a:lnTo>
                <a:lnTo>
                  <a:pt x="4214" y="2405"/>
                </a:lnTo>
                <a:lnTo>
                  <a:pt x="4214" y="2395"/>
                </a:lnTo>
                <a:lnTo>
                  <a:pt x="4214" y="2390"/>
                </a:lnTo>
                <a:lnTo>
                  <a:pt x="4224" y="2380"/>
                </a:lnTo>
                <a:lnTo>
                  <a:pt x="4219" y="2380"/>
                </a:lnTo>
                <a:lnTo>
                  <a:pt x="4214" y="2374"/>
                </a:lnTo>
                <a:lnTo>
                  <a:pt x="4229" y="2369"/>
                </a:lnTo>
                <a:lnTo>
                  <a:pt x="4229" y="2359"/>
                </a:lnTo>
                <a:lnTo>
                  <a:pt x="4203" y="2369"/>
                </a:lnTo>
                <a:lnTo>
                  <a:pt x="4208" y="2354"/>
                </a:lnTo>
                <a:lnTo>
                  <a:pt x="4219" y="2343"/>
                </a:lnTo>
                <a:lnTo>
                  <a:pt x="4224" y="2333"/>
                </a:lnTo>
                <a:lnTo>
                  <a:pt x="4214" y="2333"/>
                </a:lnTo>
                <a:lnTo>
                  <a:pt x="4208" y="2333"/>
                </a:lnTo>
                <a:lnTo>
                  <a:pt x="4208" y="2328"/>
                </a:lnTo>
                <a:lnTo>
                  <a:pt x="4224" y="2312"/>
                </a:lnTo>
                <a:lnTo>
                  <a:pt x="4234" y="2291"/>
                </a:lnTo>
                <a:lnTo>
                  <a:pt x="4255" y="2286"/>
                </a:lnTo>
                <a:lnTo>
                  <a:pt x="4271" y="2276"/>
                </a:lnTo>
                <a:lnTo>
                  <a:pt x="4276" y="2270"/>
                </a:lnTo>
                <a:lnTo>
                  <a:pt x="4245" y="2265"/>
                </a:lnTo>
                <a:lnTo>
                  <a:pt x="4240" y="2265"/>
                </a:lnTo>
                <a:lnTo>
                  <a:pt x="4240" y="2255"/>
                </a:lnTo>
                <a:lnTo>
                  <a:pt x="4245" y="2244"/>
                </a:lnTo>
                <a:lnTo>
                  <a:pt x="4250" y="2234"/>
                </a:lnTo>
                <a:lnTo>
                  <a:pt x="4250" y="2224"/>
                </a:lnTo>
                <a:lnTo>
                  <a:pt x="4245" y="2224"/>
                </a:lnTo>
                <a:lnTo>
                  <a:pt x="4224" y="2234"/>
                </a:lnTo>
                <a:lnTo>
                  <a:pt x="4198" y="2224"/>
                </a:lnTo>
                <a:lnTo>
                  <a:pt x="4214" y="2218"/>
                </a:lnTo>
                <a:lnTo>
                  <a:pt x="4224" y="2213"/>
                </a:lnTo>
                <a:lnTo>
                  <a:pt x="4219" y="2208"/>
                </a:lnTo>
                <a:lnTo>
                  <a:pt x="4193" y="2198"/>
                </a:lnTo>
                <a:lnTo>
                  <a:pt x="4182" y="2192"/>
                </a:lnTo>
                <a:lnTo>
                  <a:pt x="4188" y="2172"/>
                </a:lnTo>
                <a:lnTo>
                  <a:pt x="4198" y="2167"/>
                </a:lnTo>
                <a:lnTo>
                  <a:pt x="4214" y="2167"/>
                </a:lnTo>
                <a:lnTo>
                  <a:pt x="4219" y="2167"/>
                </a:lnTo>
                <a:lnTo>
                  <a:pt x="4219" y="2172"/>
                </a:lnTo>
                <a:lnTo>
                  <a:pt x="4224" y="2182"/>
                </a:lnTo>
                <a:lnTo>
                  <a:pt x="4229" y="2182"/>
                </a:lnTo>
                <a:lnTo>
                  <a:pt x="4234" y="2172"/>
                </a:lnTo>
                <a:lnTo>
                  <a:pt x="4224" y="2161"/>
                </a:lnTo>
                <a:lnTo>
                  <a:pt x="4214" y="2151"/>
                </a:lnTo>
                <a:lnTo>
                  <a:pt x="4214" y="2146"/>
                </a:lnTo>
                <a:lnTo>
                  <a:pt x="4208" y="2141"/>
                </a:lnTo>
                <a:lnTo>
                  <a:pt x="4219" y="2135"/>
                </a:lnTo>
                <a:lnTo>
                  <a:pt x="4224" y="2135"/>
                </a:lnTo>
                <a:lnTo>
                  <a:pt x="4229" y="2125"/>
                </a:lnTo>
                <a:lnTo>
                  <a:pt x="4224" y="2120"/>
                </a:lnTo>
                <a:lnTo>
                  <a:pt x="4203" y="2120"/>
                </a:lnTo>
                <a:lnTo>
                  <a:pt x="4208" y="2115"/>
                </a:lnTo>
                <a:lnTo>
                  <a:pt x="4219" y="2104"/>
                </a:lnTo>
                <a:lnTo>
                  <a:pt x="4234" y="2104"/>
                </a:lnTo>
                <a:lnTo>
                  <a:pt x="4271" y="2104"/>
                </a:lnTo>
                <a:lnTo>
                  <a:pt x="4286" y="2099"/>
                </a:lnTo>
                <a:lnTo>
                  <a:pt x="4292" y="2089"/>
                </a:lnTo>
                <a:lnTo>
                  <a:pt x="4281" y="2063"/>
                </a:lnTo>
                <a:lnTo>
                  <a:pt x="4276" y="2047"/>
                </a:lnTo>
                <a:lnTo>
                  <a:pt x="4276" y="2042"/>
                </a:lnTo>
                <a:lnTo>
                  <a:pt x="4286" y="2037"/>
                </a:lnTo>
                <a:lnTo>
                  <a:pt x="4302" y="2037"/>
                </a:lnTo>
                <a:lnTo>
                  <a:pt x="4323" y="2026"/>
                </a:lnTo>
                <a:lnTo>
                  <a:pt x="4349" y="2011"/>
                </a:lnTo>
                <a:lnTo>
                  <a:pt x="4364" y="1995"/>
                </a:lnTo>
                <a:lnTo>
                  <a:pt x="4349" y="2000"/>
                </a:lnTo>
                <a:lnTo>
                  <a:pt x="4333" y="2000"/>
                </a:lnTo>
                <a:lnTo>
                  <a:pt x="4302" y="1985"/>
                </a:lnTo>
                <a:lnTo>
                  <a:pt x="4323" y="1943"/>
                </a:lnTo>
                <a:lnTo>
                  <a:pt x="4343" y="1912"/>
                </a:lnTo>
                <a:lnTo>
                  <a:pt x="4354" y="1902"/>
                </a:lnTo>
                <a:lnTo>
                  <a:pt x="4359" y="1902"/>
                </a:lnTo>
                <a:lnTo>
                  <a:pt x="4395" y="1896"/>
                </a:lnTo>
                <a:lnTo>
                  <a:pt x="4395" y="1870"/>
                </a:lnTo>
                <a:lnTo>
                  <a:pt x="4390" y="1860"/>
                </a:lnTo>
                <a:lnTo>
                  <a:pt x="4364" y="1839"/>
                </a:lnTo>
                <a:lnTo>
                  <a:pt x="4364" y="1860"/>
                </a:lnTo>
                <a:lnTo>
                  <a:pt x="4364" y="1876"/>
                </a:lnTo>
                <a:lnTo>
                  <a:pt x="4359" y="1891"/>
                </a:lnTo>
                <a:lnTo>
                  <a:pt x="4349" y="1855"/>
                </a:lnTo>
                <a:lnTo>
                  <a:pt x="4349" y="1834"/>
                </a:lnTo>
                <a:lnTo>
                  <a:pt x="4354" y="1818"/>
                </a:lnTo>
                <a:lnTo>
                  <a:pt x="4364" y="1792"/>
                </a:lnTo>
                <a:lnTo>
                  <a:pt x="4395" y="1803"/>
                </a:lnTo>
                <a:lnTo>
                  <a:pt x="4395" y="1455"/>
                </a:lnTo>
                <a:lnTo>
                  <a:pt x="4380" y="1455"/>
                </a:lnTo>
                <a:lnTo>
                  <a:pt x="4364" y="1460"/>
                </a:lnTo>
                <a:lnTo>
                  <a:pt x="4354" y="1444"/>
                </a:lnTo>
                <a:lnTo>
                  <a:pt x="4354" y="1434"/>
                </a:lnTo>
                <a:lnTo>
                  <a:pt x="4359" y="1408"/>
                </a:lnTo>
                <a:lnTo>
                  <a:pt x="4359" y="1372"/>
                </a:lnTo>
                <a:lnTo>
                  <a:pt x="4359" y="1356"/>
                </a:lnTo>
                <a:lnTo>
                  <a:pt x="4354" y="1361"/>
                </a:lnTo>
                <a:lnTo>
                  <a:pt x="4343" y="1377"/>
                </a:lnTo>
                <a:lnTo>
                  <a:pt x="4343" y="1398"/>
                </a:lnTo>
                <a:lnTo>
                  <a:pt x="4343" y="1424"/>
                </a:lnTo>
                <a:lnTo>
                  <a:pt x="4343" y="1444"/>
                </a:lnTo>
                <a:lnTo>
                  <a:pt x="4338" y="1455"/>
                </a:lnTo>
                <a:lnTo>
                  <a:pt x="4333" y="1450"/>
                </a:lnTo>
                <a:lnTo>
                  <a:pt x="4328" y="1429"/>
                </a:lnTo>
                <a:lnTo>
                  <a:pt x="4328" y="1424"/>
                </a:lnTo>
                <a:lnTo>
                  <a:pt x="4323" y="1429"/>
                </a:lnTo>
                <a:lnTo>
                  <a:pt x="4323" y="1444"/>
                </a:lnTo>
                <a:lnTo>
                  <a:pt x="4328" y="1455"/>
                </a:lnTo>
                <a:lnTo>
                  <a:pt x="4333" y="1460"/>
                </a:lnTo>
                <a:lnTo>
                  <a:pt x="4338" y="1460"/>
                </a:lnTo>
                <a:lnTo>
                  <a:pt x="4338" y="1496"/>
                </a:lnTo>
                <a:lnTo>
                  <a:pt x="4317" y="1444"/>
                </a:lnTo>
                <a:lnTo>
                  <a:pt x="4302" y="1387"/>
                </a:lnTo>
                <a:lnTo>
                  <a:pt x="4297" y="1356"/>
                </a:lnTo>
                <a:lnTo>
                  <a:pt x="4286" y="1330"/>
                </a:lnTo>
                <a:lnTo>
                  <a:pt x="4286" y="1299"/>
                </a:lnTo>
                <a:lnTo>
                  <a:pt x="4281" y="1263"/>
                </a:lnTo>
                <a:lnTo>
                  <a:pt x="4281" y="1278"/>
                </a:lnTo>
                <a:lnTo>
                  <a:pt x="4281" y="1304"/>
                </a:lnTo>
                <a:lnTo>
                  <a:pt x="4276" y="1309"/>
                </a:lnTo>
                <a:lnTo>
                  <a:pt x="4281" y="1299"/>
                </a:lnTo>
                <a:lnTo>
                  <a:pt x="4276" y="1252"/>
                </a:lnTo>
                <a:lnTo>
                  <a:pt x="4276" y="1257"/>
                </a:lnTo>
                <a:lnTo>
                  <a:pt x="4271" y="1257"/>
                </a:lnTo>
                <a:lnTo>
                  <a:pt x="4266" y="1242"/>
                </a:lnTo>
                <a:lnTo>
                  <a:pt x="4266" y="1247"/>
                </a:lnTo>
                <a:lnTo>
                  <a:pt x="4260" y="1190"/>
                </a:lnTo>
                <a:lnTo>
                  <a:pt x="4255" y="1195"/>
                </a:lnTo>
                <a:lnTo>
                  <a:pt x="4255" y="1211"/>
                </a:lnTo>
                <a:lnTo>
                  <a:pt x="4250" y="1190"/>
                </a:lnTo>
                <a:lnTo>
                  <a:pt x="4250" y="1174"/>
                </a:lnTo>
                <a:lnTo>
                  <a:pt x="4245" y="1143"/>
                </a:lnTo>
                <a:lnTo>
                  <a:pt x="4245" y="1138"/>
                </a:lnTo>
                <a:lnTo>
                  <a:pt x="4245" y="1133"/>
                </a:lnTo>
                <a:lnTo>
                  <a:pt x="4245" y="1128"/>
                </a:lnTo>
                <a:lnTo>
                  <a:pt x="4240" y="1117"/>
                </a:lnTo>
                <a:lnTo>
                  <a:pt x="4234" y="1128"/>
                </a:lnTo>
                <a:lnTo>
                  <a:pt x="4229" y="1169"/>
                </a:lnTo>
                <a:lnTo>
                  <a:pt x="4224" y="1205"/>
                </a:lnTo>
                <a:lnTo>
                  <a:pt x="4224" y="1247"/>
                </a:lnTo>
                <a:lnTo>
                  <a:pt x="4229" y="1263"/>
                </a:lnTo>
                <a:lnTo>
                  <a:pt x="4240" y="1226"/>
                </a:lnTo>
                <a:lnTo>
                  <a:pt x="4240" y="1205"/>
                </a:lnTo>
                <a:lnTo>
                  <a:pt x="4245" y="1200"/>
                </a:lnTo>
                <a:lnTo>
                  <a:pt x="4245" y="1221"/>
                </a:lnTo>
                <a:lnTo>
                  <a:pt x="4250" y="1242"/>
                </a:lnTo>
                <a:lnTo>
                  <a:pt x="4250" y="1237"/>
                </a:lnTo>
                <a:lnTo>
                  <a:pt x="4250" y="1242"/>
                </a:lnTo>
                <a:lnTo>
                  <a:pt x="4255" y="1257"/>
                </a:lnTo>
                <a:lnTo>
                  <a:pt x="4245" y="1268"/>
                </a:lnTo>
                <a:lnTo>
                  <a:pt x="4245" y="1273"/>
                </a:lnTo>
                <a:lnTo>
                  <a:pt x="4245" y="1268"/>
                </a:lnTo>
                <a:lnTo>
                  <a:pt x="4245" y="1247"/>
                </a:lnTo>
                <a:lnTo>
                  <a:pt x="4245" y="1237"/>
                </a:lnTo>
                <a:lnTo>
                  <a:pt x="4240" y="1242"/>
                </a:lnTo>
                <a:lnTo>
                  <a:pt x="4234" y="1294"/>
                </a:lnTo>
                <a:lnTo>
                  <a:pt x="4240" y="1315"/>
                </a:lnTo>
                <a:lnTo>
                  <a:pt x="4250" y="1325"/>
                </a:lnTo>
                <a:lnTo>
                  <a:pt x="4260" y="1330"/>
                </a:lnTo>
                <a:lnTo>
                  <a:pt x="4276" y="1330"/>
                </a:lnTo>
                <a:lnTo>
                  <a:pt x="4276" y="1356"/>
                </a:lnTo>
                <a:lnTo>
                  <a:pt x="4271" y="1377"/>
                </a:lnTo>
                <a:lnTo>
                  <a:pt x="4240" y="1341"/>
                </a:lnTo>
                <a:lnTo>
                  <a:pt x="4260" y="1450"/>
                </a:lnTo>
                <a:lnTo>
                  <a:pt x="4276" y="1616"/>
                </a:lnTo>
                <a:lnTo>
                  <a:pt x="4276" y="1673"/>
                </a:lnTo>
                <a:lnTo>
                  <a:pt x="4255" y="1476"/>
                </a:lnTo>
                <a:lnTo>
                  <a:pt x="4234" y="1330"/>
                </a:lnTo>
                <a:lnTo>
                  <a:pt x="4224" y="1315"/>
                </a:lnTo>
                <a:lnTo>
                  <a:pt x="4214" y="1294"/>
                </a:lnTo>
                <a:lnTo>
                  <a:pt x="4203" y="1247"/>
                </a:lnTo>
                <a:lnTo>
                  <a:pt x="4198" y="1226"/>
                </a:lnTo>
                <a:lnTo>
                  <a:pt x="4203" y="1211"/>
                </a:lnTo>
                <a:lnTo>
                  <a:pt x="4208" y="1200"/>
                </a:lnTo>
                <a:lnTo>
                  <a:pt x="4198" y="1159"/>
                </a:lnTo>
                <a:lnTo>
                  <a:pt x="4198" y="1169"/>
                </a:lnTo>
                <a:lnTo>
                  <a:pt x="4193" y="1153"/>
                </a:lnTo>
                <a:lnTo>
                  <a:pt x="4193" y="1128"/>
                </a:lnTo>
                <a:lnTo>
                  <a:pt x="4188" y="1107"/>
                </a:lnTo>
                <a:lnTo>
                  <a:pt x="4182" y="1133"/>
                </a:lnTo>
                <a:lnTo>
                  <a:pt x="4182" y="1159"/>
                </a:lnTo>
                <a:lnTo>
                  <a:pt x="4182" y="1164"/>
                </a:lnTo>
                <a:lnTo>
                  <a:pt x="4177" y="1138"/>
                </a:lnTo>
                <a:lnTo>
                  <a:pt x="4177" y="1143"/>
                </a:lnTo>
                <a:lnTo>
                  <a:pt x="4172" y="1148"/>
                </a:lnTo>
                <a:lnTo>
                  <a:pt x="4177" y="1133"/>
                </a:lnTo>
                <a:lnTo>
                  <a:pt x="4177" y="1128"/>
                </a:lnTo>
                <a:lnTo>
                  <a:pt x="4172" y="1081"/>
                </a:lnTo>
                <a:lnTo>
                  <a:pt x="4167" y="1081"/>
                </a:lnTo>
                <a:lnTo>
                  <a:pt x="4167" y="1076"/>
                </a:lnTo>
                <a:lnTo>
                  <a:pt x="4167" y="1060"/>
                </a:lnTo>
                <a:lnTo>
                  <a:pt x="4162" y="1070"/>
                </a:lnTo>
                <a:lnTo>
                  <a:pt x="4162" y="1044"/>
                </a:lnTo>
                <a:lnTo>
                  <a:pt x="4151" y="1008"/>
                </a:lnTo>
                <a:lnTo>
                  <a:pt x="4156" y="1055"/>
                </a:lnTo>
                <a:lnTo>
                  <a:pt x="4167" y="1143"/>
                </a:lnTo>
                <a:lnTo>
                  <a:pt x="4167" y="1159"/>
                </a:lnTo>
                <a:lnTo>
                  <a:pt x="4167" y="1153"/>
                </a:lnTo>
                <a:lnTo>
                  <a:pt x="4172" y="1174"/>
                </a:lnTo>
                <a:lnTo>
                  <a:pt x="4167" y="1128"/>
                </a:lnTo>
                <a:lnTo>
                  <a:pt x="4182" y="1216"/>
                </a:lnTo>
                <a:lnTo>
                  <a:pt x="4193" y="1309"/>
                </a:lnTo>
                <a:lnTo>
                  <a:pt x="4177" y="1221"/>
                </a:lnTo>
                <a:lnTo>
                  <a:pt x="4177" y="1205"/>
                </a:lnTo>
                <a:lnTo>
                  <a:pt x="4177" y="1216"/>
                </a:lnTo>
                <a:lnTo>
                  <a:pt x="4182" y="1273"/>
                </a:lnTo>
                <a:lnTo>
                  <a:pt x="4188" y="1372"/>
                </a:lnTo>
                <a:lnTo>
                  <a:pt x="4193" y="1387"/>
                </a:lnTo>
                <a:lnTo>
                  <a:pt x="4193" y="1377"/>
                </a:lnTo>
                <a:lnTo>
                  <a:pt x="4188" y="1346"/>
                </a:lnTo>
                <a:lnTo>
                  <a:pt x="4188" y="1315"/>
                </a:lnTo>
                <a:lnTo>
                  <a:pt x="4193" y="1341"/>
                </a:lnTo>
                <a:lnTo>
                  <a:pt x="4193" y="1366"/>
                </a:lnTo>
                <a:lnTo>
                  <a:pt x="4193" y="1356"/>
                </a:lnTo>
                <a:lnTo>
                  <a:pt x="4198" y="1366"/>
                </a:lnTo>
                <a:lnTo>
                  <a:pt x="4198" y="1398"/>
                </a:lnTo>
                <a:lnTo>
                  <a:pt x="4193" y="1366"/>
                </a:lnTo>
                <a:lnTo>
                  <a:pt x="4193" y="1356"/>
                </a:lnTo>
                <a:lnTo>
                  <a:pt x="4193" y="1366"/>
                </a:lnTo>
                <a:lnTo>
                  <a:pt x="4198" y="1429"/>
                </a:lnTo>
                <a:lnTo>
                  <a:pt x="4203" y="1460"/>
                </a:lnTo>
                <a:lnTo>
                  <a:pt x="4208" y="1481"/>
                </a:lnTo>
                <a:lnTo>
                  <a:pt x="4214" y="1481"/>
                </a:lnTo>
                <a:lnTo>
                  <a:pt x="4219" y="1543"/>
                </a:lnTo>
                <a:lnTo>
                  <a:pt x="4198" y="1455"/>
                </a:lnTo>
                <a:lnTo>
                  <a:pt x="4182" y="1366"/>
                </a:lnTo>
                <a:lnTo>
                  <a:pt x="4177" y="1315"/>
                </a:lnTo>
                <a:lnTo>
                  <a:pt x="4177" y="1304"/>
                </a:lnTo>
                <a:lnTo>
                  <a:pt x="4177" y="1283"/>
                </a:lnTo>
                <a:lnTo>
                  <a:pt x="4167" y="1205"/>
                </a:lnTo>
                <a:lnTo>
                  <a:pt x="4172" y="1263"/>
                </a:lnTo>
                <a:lnTo>
                  <a:pt x="4167" y="1247"/>
                </a:lnTo>
                <a:lnTo>
                  <a:pt x="4162" y="1164"/>
                </a:lnTo>
                <a:lnTo>
                  <a:pt x="4162" y="1231"/>
                </a:lnTo>
                <a:lnTo>
                  <a:pt x="4162" y="1216"/>
                </a:lnTo>
                <a:lnTo>
                  <a:pt x="4156" y="1148"/>
                </a:lnTo>
                <a:lnTo>
                  <a:pt x="4156" y="1159"/>
                </a:lnTo>
                <a:lnTo>
                  <a:pt x="4151" y="1148"/>
                </a:lnTo>
                <a:lnTo>
                  <a:pt x="4151" y="1122"/>
                </a:lnTo>
                <a:lnTo>
                  <a:pt x="4151" y="1133"/>
                </a:lnTo>
                <a:lnTo>
                  <a:pt x="4151" y="1138"/>
                </a:lnTo>
                <a:lnTo>
                  <a:pt x="4151" y="1133"/>
                </a:lnTo>
                <a:lnTo>
                  <a:pt x="4141" y="1044"/>
                </a:lnTo>
                <a:lnTo>
                  <a:pt x="4141" y="1039"/>
                </a:lnTo>
                <a:lnTo>
                  <a:pt x="4136" y="1044"/>
                </a:lnTo>
                <a:lnTo>
                  <a:pt x="4136" y="1029"/>
                </a:lnTo>
                <a:lnTo>
                  <a:pt x="4130" y="1013"/>
                </a:lnTo>
                <a:lnTo>
                  <a:pt x="4130" y="977"/>
                </a:lnTo>
                <a:lnTo>
                  <a:pt x="4125" y="956"/>
                </a:lnTo>
                <a:lnTo>
                  <a:pt x="4125" y="946"/>
                </a:lnTo>
                <a:lnTo>
                  <a:pt x="4115" y="920"/>
                </a:lnTo>
                <a:lnTo>
                  <a:pt x="4115" y="966"/>
                </a:lnTo>
                <a:lnTo>
                  <a:pt x="4110" y="909"/>
                </a:lnTo>
                <a:lnTo>
                  <a:pt x="4104" y="904"/>
                </a:lnTo>
                <a:lnTo>
                  <a:pt x="4104" y="920"/>
                </a:lnTo>
                <a:lnTo>
                  <a:pt x="4099" y="899"/>
                </a:lnTo>
                <a:lnTo>
                  <a:pt x="4120" y="1242"/>
                </a:lnTo>
                <a:lnTo>
                  <a:pt x="4094" y="863"/>
                </a:lnTo>
                <a:lnTo>
                  <a:pt x="4094" y="847"/>
                </a:lnTo>
                <a:lnTo>
                  <a:pt x="4094" y="774"/>
                </a:lnTo>
                <a:lnTo>
                  <a:pt x="4099" y="821"/>
                </a:lnTo>
                <a:lnTo>
                  <a:pt x="4099" y="707"/>
                </a:lnTo>
                <a:lnTo>
                  <a:pt x="4115" y="920"/>
                </a:lnTo>
                <a:lnTo>
                  <a:pt x="4125" y="946"/>
                </a:lnTo>
                <a:lnTo>
                  <a:pt x="4120" y="883"/>
                </a:lnTo>
                <a:lnTo>
                  <a:pt x="4115" y="837"/>
                </a:lnTo>
                <a:lnTo>
                  <a:pt x="4120" y="868"/>
                </a:lnTo>
                <a:lnTo>
                  <a:pt x="4125" y="946"/>
                </a:lnTo>
                <a:lnTo>
                  <a:pt x="4130" y="951"/>
                </a:lnTo>
                <a:lnTo>
                  <a:pt x="4110" y="774"/>
                </a:lnTo>
                <a:lnTo>
                  <a:pt x="4104" y="686"/>
                </a:lnTo>
                <a:lnTo>
                  <a:pt x="4110" y="759"/>
                </a:lnTo>
                <a:lnTo>
                  <a:pt x="4115" y="769"/>
                </a:lnTo>
                <a:lnTo>
                  <a:pt x="4110" y="738"/>
                </a:lnTo>
                <a:lnTo>
                  <a:pt x="4099" y="603"/>
                </a:lnTo>
                <a:lnTo>
                  <a:pt x="4099" y="598"/>
                </a:lnTo>
                <a:lnTo>
                  <a:pt x="4104" y="608"/>
                </a:lnTo>
                <a:lnTo>
                  <a:pt x="4104" y="634"/>
                </a:lnTo>
                <a:lnTo>
                  <a:pt x="4110" y="650"/>
                </a:lnTo>
                <a:lnTo>
                  <a:pt x="4115" y="722"/>
                </a:lnTo>
                <a:lnTo>
                  <a:pt x="4115" y="743"/>
                </a:lnTo>
                <a:lnTo>
                  <a:pt x="4115" y="738"/>
                </a:lnTo>
                <a:lnTo>
                  <a:pt x="4115" y="712"/>
                </a:lnTo>
                <a:lnTo>
                  <a:pt x="4120" y="774"/>
                </a:lnTo>
                <a:lnTo>
                  <a:pt x="4120" y="816"/>
                </a:lnTo>
                <a:lnTo>
                  <a:pt x="4120" y="831"/>
                </a:lnTo>
                <a:lnTo>
                  <a:pt x="4125" y="826"/>
                </a:lnTo>
                <a:lnTo>
                  <a:pt x="4125" y="821"/>
                </a:lnTo>
                <a:lnTo>
                  <a:pt x="4125" y="826"/>
                </a:lnTo>
                <a:lnTo>
                  <a:pt x="4130" y="873"/>
                </a:lnTo>
                <a:lnTo>
                  <a:pt x="4136" y="935"/>
                </a:lnTo>
                <a:lnTo>
                  <a:pt x="4136" y="946"/>
                </a:lnTo>
                <a:lnTo>
                  <a:pt x="4136" y="935"/>
                </a:lnTo>
                <a:lnTo>
                  <a:pt x="4136" y="909"/>
                </a:lnTo>
                <a:lnTo>
                  <a:pt x="4130" y="831"/>
                </a:lnTo>
                <a:lnTo>
                  <a:pt x="4130" y="816"/>
                </a:lnTo>
                <a:lnTo>
                  <a:pt x="4141" y="883"/>
                </a:lnTo>
                <a:lnTo>
                  <a:pt x="4141" y="889"/>
                </a:lnTo>
                <a:lnTo>
                  <a:pt x="4141" y="883"/>
                </a:lnTo>
                <a:lnTo>
                  <a:pt x="4136" y="878"/>
                </a:lnTo>
                <a:lnTo>
                  <a:pt x="4141" y="925"/>
                </a:lnTo>
                <a:lnTo>
                  <a:pt x="4146" y="920"/>
                </a:lnTo>
                <a:lnTo>
                  <a:pt x="4141" y="878"/>
                </a:lnTo>
                <a:lnTo>
                  <a:pt x="4146" y="842"/>
                </a:lnTo>
                <a:lnTo>
                  <a:pt x="4146" y="837"/>
                </a:lnTo>
                <a:lnTo>
                  <a:pt x="4146" y="847"/>
                </a:lnTo>
                <a:lnTo>
                  <a:pt x="4151" y="863"/>
                </a:lnTo>
                <a:lnTo>
                  <a:pt x="4156" y="920"/>
                </a:lnTo>
                <a:lnTo>
                  <a:pt x="4156" y="935"/>
                </a:lnTo>
                <a:lnTo>
                  <a:pt x="4162" y="920"/>
                </a:lnTo>
                <a:lnTo>
                  <a:pt x="4162" y="873"/>
                </a:lnTo>
                <a:lnTo>
                  <a:pt x="4162" y="785"/>
                </a:lnTo>
                <a:lnTo>
                  <a:pt x="4167" y="722"/>
                </a:lnTo>
                <a:lnTo>
                  <a:pt x="4167" y="712"/>
                </a:lnTo>
                <a:lnTo>
                  <a:pt x="4172" y="722"/>
                </a:lnTo>
                <a:lnTo>
                  <a:pt x="4177" y="774"/>
                </a:lnTo>
                <a:lnTo>
                  <a:pt x="4177" y="779"/>
                </a:lnTo>
                <a:lnTo>
                  <a:pt x="4182" y="769"/>
                </a:lnTo>
                <a:lnTo>
                  <a:pt x="4193" y="696"/>
                </a:lnTo>
                <a:lnTo>
                  <a:pt x="4172" y="655"/>
                </a:lnTo>
                <a:lnTo>
                  <a:pt x="4172" y="644"/>
                </a:lnTo>
                <a:lnTo>
                  <a:pt x="4177" y="634"/>
                </a:lnTo>
                <a:lnTo>
                  <a:pt x="4193" y="634"/>
                </a:lnTo>
                <a:lnTo>
                  <a:pt x="4208" y="639"/>
                </a:lnTo>
                <a:lnTo>
                  <a:pt x="4224" y="639"/>
                </a:lnTo>
                <a:lnTo>
                  <a:pt x="4224" y="644"/>
                </a:lnTo>
                <a:lnTo>
                  <a:pt x="4240" y="655"/>
                </a:lnTo>
                <a:lnTo>
                  <a:pt x="4245" y="660"/>
                </a:lnTo>
                <a:lnTo>
                  <a:pt x="4229" y="686"/>
                </a:lnTo>
                <a:lnTo>
                  <a:pt x="4208" y="707"/>
                </a:lnTo>
                <a:lnTo>
                  <a:pt x="4198" y="696"/>
                </a:lnTo>
                <a:lnTo>
                  <a:pt x="4198" y="743"/>
                </a:lnTo>
                <a:lnTo>
                  <a:pt x="4198" y="764"/>
                </a:lnTo>
                <a:lnTo>
                  <a:pt x="4203" y="753"/>
                </a:lnTo>
                <a:lnTo>
                  <a:pt x="4208" y="733"/>
                </a:lnTo>
                <a:lnTo>
                  <a:pt x="4214" y="753"/>
                </a:lnTo>
                <a:lnTo>
                  <a:pt x="4203" y="779"/>
                </a:lnTo>
                <a:lnTo>
                  <a:pt x="4182" y="816"/>
                </a:lnTo>
                <a:lnTo>
                  <a:pt x="4182" y="831"/>
                </a:lnTo>
                <a:lnTo>
                  <a:pt x="4188" y="826"/>
                </a:lnTo>
                <a:lnTo>
                  <a:pt x="4198" y="821"/>
                </a:lnTo>
                <a:lnTo>
                  <a:pt x="4203" y="821"/>
                </a:lnTo>
                <a:lnTo>
                  <a:pt x="4203" y="826"/>
                </a:lnTo>
                <a:lnTo>
                  <a:pt x="4198" y="842"/>
                </a:lnTo>
                <a:lnTo>
                  <a:pt x="4193" y="863"/>
                </a:lnTo>
                <a:lnTo>
                  <a:pt x="4188" y="878"/>
                </a:lnTo>
                <a:lnTo>
                  <a:pt x="4193" y="904"/>
                </a:lnTo>
                <a:lnTo>
                  <a:pt x="4193" y="915"/>
                </a:lnTo>
                <a:lnTo>
                  <a:pt x="4198" y="904"/>
                </a:lnTo>
                <a:lnTo>
                  <a:pt x="4203" y="889"/>
                </a:lnTo>
                <a:lnTo>
                  <a:pt x="4214" y="826"/>
                </a:lnTo>
                <a:lnTo>
                  <a:pt x="4224" y="816"/>
                </a:lnTo>
                <a:lnTo>
                  <a:pt x="4234" y="863"/>
                </a:lnTo>
                <a:lnTo>
                  <a:pt x="4234" y="868"/>
                </a:lnTo>
                <a:lnTo>
                  <a:pt x="4229" y="868"/>
                </a:lnTo>
                <a:lnTo>
                  <a:pt x="4224" y="863"/>
                </a:lnTo>
                <a:lnTo>
                  <a:pt x="4219" y="863"/>
                </a:lnTo>
                <a:lnTo>
                  <a:pt x="4214" y="920"/>
                </a:lnTo>
                <a:lnTo>
                  <a:pt x="4234" y="909"/>
                </a:lnTo>
                <a:lnTo>
                  <a:pt x="4234" y="904"/>
                </a:lnTo>
                <a:lnTo>
                  <a:pt x="4234" y="909"/>
                </a:lnTo>
                <a:lnTo>
                  <a:pt x="4266" y="894"/>
                </a:lnTo>
                <a:lnTo>
                  <a:pt x="4286" y="883"/>
                </a:lnTo>
                <a:lnTo>
                  <a:pt x="4292" y="868"/>
                </a:lnTo>
                <a:lnTo>
                  <a:pt x="4286" y="847"/>
                </a:lnTo>
                <a:lnTo>
                  <a:pt x="4271" y="821"/>
                </a:lnTo>
                <a:lnTo>
                  <a:pt x="4281" y="800"/>
                </a:lnTo>
                <a:lnTo>
                  <a:pt x="4281" y="779"/>
                </a:lnTo>
                <a:lnTo>
                  <a:pt x="4281" y="774"/>
                </a:lnTo>
                <a:lnTo>
                  <a:pt x="4286" y="774"/>
                </a:lnTo>
                <a:lnTo>
                  <a:pt x="4302" y="769"/>
                </a:lnTo>
                <a:lnTo>
                  <a:pt x="4312" y="769"/>
                </a:lnTo>
                <a:lnTo>
                  <a:pt x="4323" y="764"/>
                </a:lnTo>
                <a:lnTo>
                  <a:pt x="4317" y="764"/>
                </a:lnTo>
                <a:lnTo>
                  <a:pt x="4307" y="764"/>
                </a:lnTo>
                <a:lnTo>
                  <a:pt x="4276" y="769"/>
                </a:lnTo>
                <a:lnTo>
                  <a:pt x="4271" y="759"/>
                </a:lnTo>
                <a:lnTo>
                  <a:pt x="4297" y="753"/>
                </a:lnTo>
                <a:lnTo>
                  <a:pt x="4271" y="753"/>
                </a:lnTo>
                <a:lnTo>
                  <a:pt x="4260" y="738"/>
                </a:lnTo>
                <a:lnTo>
                  <a:pt x="4250" y="727"/>
                </a:lnTo>
                <a:lnTo>
                  <a:pt x="4260" y="717"/>
                </a:lnTo>
                <a:lnTo>
                  <a:pt x="4271" y="707"/>
                </a:lnTo>
                <a:lnTo>
                  <a:pt x="4266" y="712"/>
                </a:lnTo>
                <a:lnTo>
                  <a:pt x="4240" y="722"/>
                </a:lnTo>
                <a:lnTo>
                  <a:pt x="4234" y="717"/>
                </a:lnTo>
                <a:lnTo>
                  <a:pt x="4245" y="712"/>
                </a:lnTo>
                <a:lnTo>
                  <a:pt x="4255" y="707"/>
                </a:lnTo>
                <a:lnTo>
                  <a:pt x="4260" y="696"/>
                </a:lnTo>
                <a:lnTo>
                  <a:pt x="4260" y="691"/>
                </a:lnTo>
                <a:lnTo>
                  <a:pt x="4250" y="696"/>
                </a:lnTo>
                <a:lnTo>
                  <a:pt x="4234" y="707"/>
                </a:lnTo>
                <a:lnTo>
                  <a:pt x="4229" y="707"/>
                </a:lnTo>
                <a:lnTo>
                  <a:pt x="4234" y="691"/>
                </a:lnTo>
                <a:lnTo>
                  <a:pt x="4250" y="660"/>
                </a:lnTo>
                <a:lnTo>
                  <a:pt x="4271" y="670"/>
                </a:lnTo>
                <a:lnTo>
                  <a:pt x="4276" y="670"/>
                </a:lnTo>
                <a:lnTo>
                  <a:pt x="4276" y="681"/>
                </a:lnTo>
                <a:lnTo>
                  <a:pt x="4276" y="696"/>
                </a:lnTo>
                <a:lnTo>
                  <a:pt x="4281" y="707"/>
                </a:lnTo>
                <a:lnTo>
                  <a:pt x="4286" y="717"/>
                </a:lnTo>
                <a:lnTo>
                  <a:pt x="4307" y="722"/>
                </a:lnTo>
                <a:lnTo>
                  <a:pt x="4317" y="733"/>
                </a:lnTo>
                <a:lnTo>
                  <a:pt x="4323" y="733"/>
                </a:lnTo>
                <a:lnTo>
                  <a:pt x="4312" y="722"/>
                </a:lnTo>
                <a:lnTo>
                  <a:pt x="4354" y="722"/>
                </a:lnTo>
                <a:lnTo>
                  <a:pt x="4333" y="733"/>
                </a:lnTo>
                <a:lnTo>
                  <a:pt x="4323" y="733"/>
                </a:lnTo>
                <a:lnTo>
                  <a:pt x="4338" y="774"/>
                </a:lnTo>
                <a:lnTo>
                  <a:pt x="4343" y="800"/>
                </a:lnTo>
                <a:lnTo>
                  <a:pt x="4343" y="842"/>
                </a:lnTo>
                <a:lnTo>
                  <a:pt x="4343" y="909"/>
                </a:lnTo>
                <a:lnTo>
                  <a:pt x="4343" y="966"/>
                </a:lnTo>
                <a:lnTo>
                  <a:pt x="4343" y="982"/>
                </a:lnTo>
                <a:lnTo>
                  <a:pt x="4349" y="992"/>
                </a:lnTo>
                <a:lnTo>
                  <a:pt x="4359" y="1003"/>
                </a:lnTo>
                <a:lnTo>
                  <a:pt x="4375" y="1008"/>
                </a:lnTo>
                <a:lnTo>
                  <a:pt x="4395" y="1018"/>
                </a:lnTo>
                <a:lnTo>
                  <a:pt x="4395" y="587"/>
                </a:lnTo>
                <a:lnTo>
                  <a:pt x="4380" y="577"/>
                </a:lnTo>
                <a:lnTo>
                  <a:pt x="4364" y="556"/>
                </a:lnTo>
                <a:lnTo>
                  <a:pt x="4364" y="535"/>
                </a:lnTo>
                <a:lnTo>
                  <a:pt x="4369" y="515"/>
                </a:lnTo>
                <a:lnTo>
                  <a:pt x="2276" y="2364"/>
                </a:lnTo>
                <a:lnTo>
                  <a:pt x="3964" y="151"/>
                </a:lnTo>
                <a:lnTo>
                  <a:pt x="3964" y="146"/>
                </a:lnTo>
                <a:lnTo>
                  <a:pt x="3969" y="146"/>
                </a:lnTo>
                <a:lnTo>
                  <a:pt x="3964" y="151"/>
                </a:lnTo>
                <a:lnTo>
                  <a:pt x="2276" y="2364"/>
                </a:lnTo>
                <a:lnTo>
                  <a:pt x="3164" y="733"/>
                </a:lnTo>
                <a:lnTo>
                  <a:pt x="3133" y="743"/>
                </a:lnTo>
                <a:lnTo>
                  <a:pt x="3112" y="748"/>
                </a:lnTo>
                <a:lnTo>
                  <a:pt x="3091" y="753"/>
                </a:lnTo>
                <a:lnTo>
                  <a:pt x="3065" y="759"/>
                </a:lnTo>
                <a:lnTo>
                  <a:pt x="3055" y="722"/>
                </a:lnTo>
                <a:lnTo>
                  <a:pt x="3081" y="707"/>
                </a:lnTo>
                <a:lnTo>
                  <a:pt x="3097" y="702"/>
                </a:lnTo>
                <a:lnTo>
                  <a:pt x="3117" y="702"/>
                </a:lnTo>
                <a:lnTo>
                  <a:pt x="3133" y="702"/>
                </a:lnTo>
                <a:lnTo>
                  <a:pt x="3149" y="702"/>
                </a:lnTo>
                <a:lnTo>
                  <a:pt x="3175" y="686"/>
                </a:lnTo>
                <a:lnTo>
                  <a:pt x="3195" y="686"/>
                </a:lnTo>
                <a:lnTo>
                  <a:pt x="3211" y="691"/>
                </a:lnTo>
                <a:lnTo>
                  <a:pt x="3226" y="702"/>
                </a:lnTo>
                <a:lnTo>
                  <a:pt x="3232" y="717"/>
                </a:lnTo>
                <a:lnTo>
                  <a:pt x="3211" y="722"/>
                </a:lnTo>
                <a:lnTo>
                  <a:pt x="3200" y="722"/>
                </a:lnTo>
                <a:lnTo>
                  <a:pt x="3195" y="727"/>
                </a:lnTo>
                <a:lnTo>
                  <a:pt x="3159" y="738"/>
                </a:lnTo>
                <a:lnTo>
                  <a:pt x="3143" y="743"/>
                </a:lnTo>
                <a:lnTo>
                  <a:pt x="3149" y="738"/>
                </a:lnTo>
                <a:lnTo>
                  <a:pt x="3164" y="733"/>
                </a:lnTo>
                <a:lnTo>
                  <a:pt x="2276" y="2364"/>
                </a:lnTo>
                <a:lnTo>
                  <a:pt x="3226" y="733"/>
                </a:lnTo>
                <a:lnTo>
                  <a:pt x="3216" y="738"/>
                </a:lnTo>
                <a:lnTo>
                  <a:pt x="3200" y="738"/>
                </a:lnTo>
                <a:lnTo>
                  <a:pt x="3185" y="738"/>
                </a:lnTo>
                <a:lnTo>
                  <a:pt x="3175" y="743"/>
                </a:lnTo>
                <a:lnTo>
                  <a:pt x="3159" y="748"/>
                </a:lnTo>
                <a:lnTo>
                  <a:pt x="3159" y="743"/>
                </a:lnTo>
                <a:lnTo>
                  <a:pt x="3169" y="738"/>
                </a:lnTo>
                <a:lnTo>
                  <a:pt x="3237" y="722"/>
                </a:lnTo>
                <a:lnTo>
                  <a:pt x="3237" y="727"/>
                </a:lnTo>
                <a:lnTo>
                  <a:pt x="3237" y="733"/>
                </a:lnTo>
                <a:lnTo>
                  <a:pt x="3226" y="733"/>
                </a:lnTo>
                <a:lnTo>
                  <a:pt x="2276" y="2364"/>
                </a:lnTo>
                <a:lnTo>
                  <a:pt x="3330" y="779"/>
                </a:lnTo>
                <a:lnTo>
                  <a:pt x="3315" y="769"/>
                </a:lnTo>
                <a:lnTo>
                  <a:pt x="3330" y="774"/>
                </a:lnTo>
                <a:lnTo>
                  <a:pt x="3330" y="779"/>
                </a:lnTo>
                <a:lnTo>
                  <a:pt x="2276" y="2364"/>
                </a:lnTo>
                <a:lnTo>
                  <a:pt x="3258" y="1086"/>
                </a:lnTo>
                <a:lnTo>
                  <a:pt x="3325" y="1065"/>
                </a:lnTo>
                <a:lnTo>
                  <a:pt x="3330" y="1070"/>
                </a:lnTo>
                <a:lnTo>
                  <a:pt x="3258" y="1086"/>
                </a:lnTo>
                <a:lnTo>
                  <a:pt x="2276" y="2364"/>
                </a:lnTo>
                <a:lnTo>
                  <a:pt x="3330" y="1044"/>
                </a:lnTo>
                <a:lnTo>
                  <a:pt x="3299" y="1050"/>
                </a:lnTo>
                <a:lnTo>
                  <a:pt x="3232" y="1065"/>
                </a:lnTo>
                <a:lnTo>
                  <a:pt x="3175" y="1070"/>
                </a:lnTo>
                <a:lnTo>
                  <a:pt x="3154" y="1070"/>
                </a:lnTo>
                <a:lnTo>
                  <a:pt x="3143" y="1065"/>
                </a:lnTo>
                <a:lnTo>
                  <a:pt x="3138" y="1060"/>
                </a:lnTo>
                <a:lnTo>
                  <a:pt x="3138" y="1050"/>
                </a:lnTo>
                <a:lnTo>
                  <a:pt x="3154" y="1055"/>
                </a:lnTo>
                <a:lnTo>
                  <a:pt x="3185" y="1055"/>
                </a:lnTo>
                <a:lnTo>
                  <a:pt x="3247" y="1044"/>
                </a:lnTo>
                <a:lnTo>
                  <a:pt x="3346" y="1018"/>
                </a:lnTo>
                <a:lnTo>
                  <a:pt x="3330" y="1044"/>
                </a:lnTo>
                <a:lnTo>
                  <a:pt x="2276" y="2364"/>
                </a:lnTo>
                <a:lnTo>
                  <a:pt x="3367" y="1055"/>
                </a:lnTo>
                <a:lnTo>
                  <a:pt x="3367" y="1044"/>
                </a:lnTo>
                <a:lnTo>
                  <a:pt x="3377" y="1039"/>
                </a:lnTo>
                <a:lnTo>
                  <a:pt x="3382" y="1055"/>
                </a:lnTo>
                <a:lnTo>
                  <a:pt x="3367" y="1055"/>
                </a:lnTo>
                <a:lnTo>
                  <a:pt x="2276" y="2364"/>
                </a:lnTo>
                <a:lnTo>
                  <a:pt x="286" y="2941"/>
                </a:lnTo>
                <a:lnTo>
                  <a:pt x="286" y="2956"/>
                </a:lnTo>
                <a:lnTo>
                  <a:pt x="281" y="2967"/>
                </a:lnTo>
                <a:lnTo>
                  <a:pt x="286" y="2941"/>
                </a:lnTo>
                <a:lnTo>
                  <a:pt x="2276" y="2364"/>
                </a:lnTo>
                <a:lnTo>
                  <a:pt x="286" y="3018"/>
                </a:lnTo>
                <a:lnTo>
                  <a:pt x="281" y="2987"/>
                </a:lnTo>
                <a:lnTo>
                  <a:pt x="281" y="2982"/>
                </a:lnTo>
                <a:lnTo>
                  <a:pt x="281" y="2987"/>
                </a:lnTo>
                <a:lnTo>
                  <a:pt x="286" y="3003"/>
                </a:lnTo>
                <a:lnTo>
                  <a:pt x="286" y="3008"/>
                </a:lnTo>
                <a:lnTo>
                  <a:pt x="286" y="3018"/>
                </a:lnTo>
                <a:lnTo>
                  <a:pt x="2276" y="2364"/>
                </a:lnTo>
                <a:lnTo>
                  <a:pt x="286" y="2805"/>
                </a:lnTo>
                <a:lnTo>
                  <a:pt x="286" y="2795"/>
                </a:lnTo>
                <a:lnTo>
                  <a:pt x="291" y="2811"/>
                </a:lnTo>
                <a:lnTo>
                  <a:pt x="286" y="2805"/>
                </a:lnTo>
                <a:lnTo>
                  <a:pt x="2276" y="2364"/>
                </a:lnTo>
                <a:lnTo>
                  <a:pt x="291" y="2842"/>
                </a:lnTo>
                <a:lnTo>
                  <a:pt x="291" y="2831"/>
                </a:lnTo>
                <a:lnTo>
                  <a:pt x="291" y="2811"/>
                </a:lnTo>
                <a:lnTo>
                  <a:pt x="291" y="2842"/>
                </a:lnTo>
                <a:lnTo>
                  <a:pt x="2276" y="2364"/>
                </a:lnTo>
                <a:lnTo>
                  <a:pt x="302" y="2863"/>
                </a:lnTo>
                <a:lnTo>
                  <a:pt x="302" y="2852"/>
                </a:lnTo>
                <a:lnTo>
                  <a:pt x="307" y="2852"/>
                </a:lnTo>
                <a:lnTo>
                  <a:pt x="307" y="2842"/>
                </a:lnTo>
                <a:lnTo>
                  <a:pt x="307" y="2852"/>
                </a:lnTo>
                <a:lnTo>
                  <a:pt x="302" y="2863"/>
                </a:lnTo>
                <a:lnTo>
                  <a:pt x="2276" y="2364"/>
                </a:lnTo>
                <a:lnTo>
                  <a:pt x="317" y="2889"/>
                </a:lnTo>
                <a:lnTo>
                  <a:pt x="307" y="2925"/>
                </a:lnTo>
                <a:lnTo>
                  <a:pt x="317" y="2894"/>
                </a:lnTo>
                <a:lnTo>
                  <a:pt x="307" y="2894"/>
                </a:lnTo>
                <a:lnTo>
                  <a:pt x="317" y="2889"/>
                </a:lnTo>
                <a:lnTo>
                  <a:pt x="2276" y="2364"/>
                </a:lnTo>
                <a:lnTo>
                  <a:pt x="317" y="2613"/>
                </a:lnTo>
                <a:lnTo>
                  <a:pt x="307" y="2613"/>
                </a:lnTo>
                <a:lnTo>
                  <a:pt x="307" y="2618"/>
                </a:lnTo>
                <a:lnTo>
                  <a:pt x="307" y="2613"/>
                </a:lnTo>
                <a:lnTo>
                  <a:pt x="307" y="2593"/>
                </a:lnTo>
                <a:lnTo>
                  <a:pt x="302" y="2608"/>
                </a:lnTo>
                <a:lnTo>
                  <a:pt x="302" y="2593"/>
                </a:lnTo>
                <a:lnTo>
                  <a:pt x="307" y="2577"/>
                </a:lnTo>
                <a:lnTo>
                  <a:pt x="307" y="2567"/>
                </a:lnTo>
                <a:lnTo>
                  <a:pt x="296" y="2567"/>
                </a:lnTo>
                <a:lnTo>
                  <a:pt x="302" y="2551"/>
                </a:lnTo>
                <a:lnTo>
                  <a:pt x="307" y="2546"/>
                </a:lnTo>
                <a:lnTo>
                  <a:pt x="317" y="2613"/>
                </a:lnTo>
                <a:lnTo>
                  <a:pt x="317" y="2618"/>
                </a:lnTo>
                <a:lnTo>
                  <a:pt x="317" y="2613"/>
                </a:lnTo>
                <a:lnTo>
                  <a:pt x="2276" y="2364"/>
                </a:lnTo>
                <a:lnTo>
                  <a:pt x="2884" y="2655"/>
                </a:lnTo>
                <a:lnTo>
                  <a:pt x="2868" y="2660"/>
                </a:lnTo>
                <a:lnTo>
                  <a:pt x="2868" y="2650"/>
                </a:lnTo>
                <a:lnTo>
                  <a:pt x="2873" y="2644"/>
                </a:lnTo>
                <a:lnTo>
                  <a:pt x="2878" y="2639"/>
                </a:lnTo>
                <a:lnTo>
                  <a:pt x="2884" y="2655"/>
                </a:lnTo>
                <a:lnTo>
                  <a:pt x="2276" y="2364"/>
                </a:lnTo>
                <a:lnTo>
                  <a:pt x="3372" y="1657"/>
                </a:lnTo>
                <a:lnTo>
                  <a:pt x="3377" y="1652"/>
                </a:lnTo>
                <a:lnTo>
                  <a:pt x="3388" y="1694"/>
                </a:lnTo>
                <a:lnTo>
                  <a:pt x="3372" y="1657"/>
                </a:lnTo>
                <a:lnTo>
                  <a:pt x="2276" y="2364"/>
                </a:lnTo>
                <a:lnTo>
                  <a:pt x="3476" y="1657"/>
                </a:lnTo>
                <a:lnTo>
                  <a:pt x="3476" y="1642"/>
                </a:lnTo>
                <a:lnTo>
                  <a:pt x="3486" y="1657"/>
                </a:lnTo>
                <a:lnTo>
                  <a:pt x="3476" y="1657"/>
                </a:lnTo>
                <a:lnTo>
                  <a:pt x="2276" y="2364"/>
                </a:lnTo>
                <a:lnTo>
                  <a:pt x="3486" y="1704"/>
                </a:lnTo>
                <a:lnTo>
                  <a:pt x="3481" y="1683"/>
                </a:lnTo>
                <a:lnTo>
                  <a:pt x="3486" y="1694"/>
                </a:lnTo>
                <a:lnTo>
                  <a:pt x="3486" y="1704"/>
                </a:lnTo>
                <a:lnTo>
                  <a:pt x="2276" y="2364"/>
                </a:lnTo>
                <a:lnTo>
                  <a:pt x="3517" y="1112"/>
                </a:lnTo>
                <a:lnTo>
                  <a:pt x="3523" y="1102"/>
                </a:lnTo>
                <a:lnTo>
                  <a:pt x="3528" y="1117"/>
                </a:lnTo>
                <a:lnTo>
                  <a:pt x="3528" y="1122"/>
                </a:lnTo>
                <a:lnTo>
                  <a:pt x="3533" y="1148"/>
                </a:lnTo>
                <a:lnTo>
                  <a:pt x="3517" y="1128"/>
                </a:lnTo>
                <a:lnTo>
                  <a:pt x="3517" y="1122"/>
                </a:lnTo>
                <a:lnTo>
                  <a:pt x="3517" y="1112"/>
                </a:lnTo>
                <a:lnTo>
                  <a:pt x="2276" y="2364"/>
                </a:lnTo>
                <a:lnTo>
                  <a:pt x="3533" y="1491"/>
                </a:lnTo>
                <a:lnTo>
                  <a:pt x="3528" y="1502"/>
                </a:lnTo>
                <a:lnTo>
                  <a:pt x="3523" y="1470"/>
                </a:lnTo>
                <a:lnTo>
                  <a:pt x="3533" y="1486"/>
                </a:lnTo>
                <a:lnTo>
                  <a:pt x="3533" y="1491"/>
                </a:lnTo>
                <a:lnTo>
                  <a:pt x="3533" y="1486"/>
                </a:lnTo>
                <a:lnTo>
                  <a:pt x="3533" y="1491"/>
                </a:lnTo>
                <a:lnTo>
                  <a:pt x="2276" y="2364"/>
                </a:lnTo>
                <a:lnTo>
                  <a:pt x="3533" y="1678"/>
                </a:lnTo>
                <a:lnTo>
                  <a:pt x="3528" y="1678"/>
                </a:lnTo>
                <a:lnTo>
                  <a:pt x="3538" y="1626"/>
                </a:lnTo>
                <a:lnTo>
                  <a:pt x="3538" y="1652"/>
                </a:lnTo>
                <a:lnTo>
                  <a:pt x="3538" y="1663"/>
                </a:lnTo>
                <a:lnTo>
                  <a:pt x="3538" y="1673"/>
                </a:lnTo>
                <a:lnTo>
                  <a:pt x="3533" y="1678"/>
                </a:lnTo>
                <a:lnTo>
                  <a:pt x="2276" y="2364"/>
                </a:lnTo>
                <a:lnTo>
                  <a:pt x="3543" y="1470"/>
                </a:lnTo>
                <a:lnTo>
                  <a:pt x="3538" y="1465"/>
                </a:lnTo>
                <a:lnTo>
                  <a:pt x="3538" y="1470"/>
                </a:lnTo>
                <a:lnTo>
                  <a:pt x="3533" y="1444"/>
                </a:lnTo>
                <a:lnTo>
                  <a:pt x="3538" y="1341"/>
                </a:lnTo>
                <a:lnTo>
                  <a:pt x="3543" y="1470"/>
                </a:lnTo>
                <a:lnTo>
                  <a:pt x="2276" y="2364"/>
                </a:lnTo>
                <a:lnTo>
                  <a:pt x="3559" y="1522"/>
                </a:lnTo>
                <a:lnTo>
                  <a:pt x="3549" y="1486"/>
                </a:lnTo>
                <a:lnTo>
                  <a:pt x="3543" y="1335"/>
                </a:lnTo>
                <a:lnTo>
                  <a:pt x="3538" y="1263"/>
                </a:lnTo>
                <a:lnTo>
                  <a:pt x="3528" y="1185"/>
                </a:lnTo>
                <a:lnTo>
                  <a:pt x="3533" y="1179"/>
                </a:lnTo>
                <a:lnTo>
                  <a:pt x="3538" y="1169"/>
                </a:lnTo>
                <a:lnTo>
                  <a:pt x="3549" y="1247"/>
                </a:lnTo>
                <a:lnTo>
                  <a:pt x="3559" y="1330"/>
                </a:lnTo>
                <a:lnTo>
                  <a:pt x="3564" y="1424"/>
                </a:lnTo>
                <a:lnTo>
                  <a:pt x="3559" y="1522"/>
                </a:lnTo>
                <a:lnTo>
                  <a:pt x="2276" y="2364"/>
                </a:lnTo>
                <a:lnTo>
                  <a:pt x="4328" y="2920"/>
                </a:lnTo>
                <a:lnTo>
                  <a:pt x="4338" y="2920"/>
                </a:lnTo>
                <a:lnTo>
                  <a:pt x="4333" y="2925"/>
                </a:lnTo>
                <a:lnTo>
                  <a:pt x="4328" y="2935"/>
                </a:lnTo>
                <a:lnTo>
                  <a:pt x="4317" y="2925"/>
                </a:lnTo>
                <a:lnTo>
                  <a:pt x="4323" y="2920"/>
                </a:lnTo>
                <a:lnTo>
                  <a:pt x="4328" y="2920"/>
                </a:lnTo>
                <a:lnTo>
                  <a:pt x="2276" y="2364"/>
                </a:lnTo>
                <a:lnTo>
                  <a:pt x="4317" y="2915"/>
                </a:lnTo>
                <a:lnTo>
                  <a:pt x="4323" y="2915"/>
                </a:lnTo>
                <a:lnTo>
                  <a:pt x="4323" y="2920"/>
                </a:lnTo>
                <a:lnTo>
                  <a:pt x="4317" y="2925"/>
                </a:lnTo>
                <a:lnTo>
                  <a:pt x="4312" y="2925"/>
                </a:lnTo>
                <a:lnTo>
                  <a:pt x="4317" y="2915"/>
                </a:lnTo>
                <a:lnTo>
                  <a:pt x="2276" y="2364"/>
                </a:lnTo>
                <a:lnTo>
                  <a:pt x="4323" y="2811"/>
                </a:lnTo>
                <a:lnTo>
                  <a:pt x="4317" y="2816"/>
                </a:lnTo>
                <a:lnTo>
                  <a:pt x="4317" y="2805"/>
                </a:lnTo>
                <a:lnTo>
                  <a:pt x="4317" y="2811"/>
                </a:lnTo>
                <a:lnTo>
                  <a:pt x="4323" y="2811"/>
                </a:lnTo>
                <a:lnTo>
                  <a:pt x="2276" y="2364"/>
                </a:lnTo>
                <a:lnTo>
                  <a:pt x="4338" y="1751"/>
                </a:lnTo>
                <a:lnTo>
                  <a:pt x="4338" y="1756"/>
                </a:lnTo>
                <a:lnTo>
                  <a:pt x="4343" y="1772"/>
                </a:lnTo>
                <a:lnTo>
                  <a:pt x="4338" y="1787"/>
                </a:lnTo>
                <a:lnTo>
                  <a:pt x="4349" y="1777"/>
                </a:lnTo>
                <a:lnTo>
                  <a:pt x="4349" y="1782"/>
                </a:lnTo>
                <a:lnTo>
                  <a:pt x="4333" y="1808"/>
                </a:lnTo>
                <a:lnTo>
                  <a:pt x="4328" y="1834"/>
                </a:lnTo>
                <a:lnTo>
                  <a:pt x="4328" y="1839"/>
                </a:lnTo>
                <a:lnTo>
                  <a:pt x="4323" y="1834"/>
                </a:lnTo>
                <a:lnTo>
                  <a:pt x="4328" y="1808"/>
                </a:lnTo>
                <a:lnTo>
                  <a:pt x="4338" y="1787"/>
                </a:lnTo>
                <a:lnTo>
                  <a:pt x="4317" y="1813"/>
                </a:lnTo>
                <a:lnTo>
                  <a:pt x="4307" y="1834"/>
                </a:lnTo>
                <a:lnTo>
                  <a:pt x="4302" y="1829"/>
                </a:lnTo>
                <a:lnTo>
                  <a:pt x="4297" y="1824"/>
                </a:lnTo>
                <a:lnTo>
                  <a:pt x="4302" y="1813"/>
                </a:lnTo>
                <a:lnTo>
                  <a:pt x="4312" y="1787"/>
                </a:lnTo>
                <a:lnTo>
                  <a:pt x="4338" y="1751"/>
                </a:lnTo>
                <a:lnTo>
                  <a:pt x="2276" y="2364"/>
                </a:lnTo>
                <a:lnTo>
                  <a:pt x="4292" y="1948"/>
                </a:lnTo>
                <a:lnTo>
                  <a:pt x="4286" y="1974"/>
                </a:lnTo>
                <a:lnTo>
                  <a:pt x="4281" y="1969"/>
                </a:lnTo>
                <a:lnTo>
                  <a:pt x="4276" y="1969"/>
                </a:lnTo>
                <a:lnTo>
                  <a:pt x="4281" y="1964"/>
                </a:lnTo>
                <a:lnTo>
                  <a:pt x="4292" y="1948"/>
                </a:lnTo>
                <a:lnTo>
                  <a:pt x="2276" y="2364"/>
                </a:lnTo>
                <a:lnTo>
                  <a:pt x="4037" y="2411"/>
                </a:lnTo>
                <a:lnTo>
                  <a:pt x="4047" y="2405"/>
                </a:lnTo>
                <a:lnTo>
                  <a:pt x="4063" y="2395"/>
                </a:lnTo>
                <a:lnTo>
                  <a:pt x="4073" y="2390"/>
                </a:lnTo>
                <a:lnTo>
                  <a:pt x="4079" y="2400"/>
                </a:lnTo>
                <a:lnTo>
                  <a:pt x="4058" y="2411"/>
                </a:lnTo>
                <a:lnTo>
                  <a:pt x="4047" y="2411"/>
                </a:lnTo>
                <a:lnTo>
                  <a:pt x="4037" y="2411"/>
                </a:lnTo>
                <a:lnTo>
                  <a:pt x="2276" y="2364"/>
                </a:lnTo>
                <a:lnTo>
                  <a:pt x="4032" y="2416"/>
                </a:lnTo>
                <a:lnTo>
                  <a:pt x="4047" y="2426"/>
                </a:lnTo>
                <a:lnTo>
                  <a:pt x="4047" y="2431"/>
                </a:lnTo>
                <a:lnTo>
                  <a:pt x="4037" y="2437"/>
                </a:lnTo>
                <a:lnTo>
                  <a:pt x="4053" y="2437"/>
                </a:lnTo>
                <a:lnTo>
                  <a:pt x="4047" y="2442"/>
                </a:lnTo>
                <a:lnTo>
                  <a:pt x="4037" y="2447"/>
                </a:lnTo>
                <a:lnTo>
                  <a:pt x="4053" y="2457"/>
                </a:lnTo>
                <a:lnTo>
                  <a:pt x="4068" y="2437"/>
                </a:lnTo>
                <a:lnTo>
                  <a:pt x="4073" y="2431"/>
                </a:lnTo>
                <a:lnTo>
                  <a:pt x="4068" y="2426"/>
                </a:lnTo>
                <a:lnTo>
                  <a:pt x="4079" y="2426"/>
                </a:lnTo>
                <a:lnTo>
                  <a:pt x="4079" y="2442"/>
                </a:lnTo>
                <a:lnTo>
                  <a:pt x="4073" y="2457"/>
                </a:lnTo>
                <a:lnTo>
                  <a:pt x="4068" y="2463"/>
                </a:lnTo>
                <a:lnTo>
                  <a:pt x="4073" y="2463"/>
                </a:lnTo>
                <a:lnTo>
                  <a:pt x="4068" y="2468"/>
                </a:lnTo>
                <a:lnTo>
                  <a:pt x="4063" y="2478"/>
                </a:lnTo>
                <a:lnTo>
                  <a:pt x="4063" y="2483"/>
                </a:lnTo>
                <a:lnTo>
                  <a:pt x="4053" y="2504"/>
                </a:lnTo>
                <a:lnTo>
                  <a:pt x="4042" y="2504"/>
                </a:lnTo>
                <a:lnTo>
                  <a:pt x="4032" y="2452"/>
                </a:lnTo>
                <a:lnTo>
                  <a:pt x="4032" y="2431"/>
                </a:lnTo>
                <a:lnTo>
                  <a:pt x="4032" y="2416"/>
                </a:lnTo>
                <a:lnTo>
                  <a:pt x="2276" y="2364"/>
                </a:lnTo>
                <a:lnTo>
                  <a:pt x="3891" y="317"/>
                </a:lnTo>
                <a:lnTo>
                  <a:pt x="3860" y="302"/>
                </a:lnTo>
                <a:lnTo>
                  <a:pt x="3886" y="317"/>
                </a:lnTo>
                <a:lnTo>
                  <a:pt x="3876" y="322"/>
                </a:lnTo>
                <a:lnTo>
                  <a:pt x="3845" y="286"/>
                </a:lnTo>
                <a:lnTo>
                  <a:pt x="3803" y="260"/>
                </a:lnTo>
                <a:lnTo>
                  <a:pt x="3741" y="218"/>
                </a:lnTo>
                <a:lnTo>
                  <a:pt x="3746" y="218"/>
                </a:lnTo>
                <a:lnTo>
                  <a:pt x="3746" y="213"/>
                </a:lnTo>
                <a:lnTo>
                  <a:pt x="3762" y="218"/>
                </a:lnTo>
                <a:lnTo>
                  <a:pt x="3772" y="218"/>
                </a:lnTo>
                <a:lnTo>
                  <a:pt x="3824" y="265"/>
                </a:lnTo>
                <a:lnTo>
                  <a:pt x="3829" y="270"/>
                </a:lnTo>
                <a:lnTo>
                  <a:pt x="3871" y="291"/>
                </a:lnTo>
                <a:lnTo>
                  <a:pt x="3902" y="312"/>
                </a:lnTo>
                <a:lnTo>
                  <a:pt x="3891" y="317"/>
                </a:lnTo>
                <a:lnTo>
                  <a:pt x="2276" y="2364"/>
                </a:lnTo>
                <a:lnTo>
                  <a:pt x="3964" y="353"/>
                </a:lnTo>
                <a:lnTo>
                  <a:pt x="3959" y="353"/>
                </a:lnTo>
                <a:lnTo>
                  <a:pt x="3949" y="359"/>
                </a:lnTo>
                <a:lnTo>
                  <a:pt x="3923" y="353"/>
                </a:lnTo>
                <a:lnTo>
                  <a:pt x="3917" y="348"/>
                </a:lnTo>
                <a:lnTo>
                  <a:pt x="3912" y="343"/>
                </a:lnTo>
                <a:lnTo>
                  <a:pt x="3923" y="338"/>
                </a:lnTo>
                <a:lnTo>
                  <a:pt x="3928" y="338"/>
                </a:lnTo>
                <a:lnTo>
                  <a:pt x="3923" y="333"/>
                </a:lnTo>
                <a:lnTo>
                  <a:pt x="3912" y="333"/>
                </a:lnTo>
                <a:lnTo>
                  <a:pt x="3912" y="327"/>
                </a:lnTo>
                <a:lnTo>
                  <a:pt x="3917" y="322"/>
                </a:lnTo>
                <a:lnTo>
                  <a:pt x="3954" y="343"/>
                </a:lnTo>
                <a:lnTo>
                  <a:pt x="3964" y="353"/>
                </a:lnTo>
                <a:lnTo>
                  <a:pt x="2276" y="2364"/>
                </a:lnTo>
                <a:lnTo>
                  <a:pt x="3990" y="327"/>
                </a:lnTo>
                <a:lnTo>
                  <a:pt x="3964" y="322"/>
                </a:lnTo>
                <a:lnTo>
                  <a:pt x="3959" y="322"/>
                </a:lnTo>
                <a:lnTo>
                  <a:pt x="3964" y="327"/>
                </a:lnTo>
                <a:lnTo>
                  <a:pt x="3980" y="338"/>
                </a:lnTo>
                <a:lnTo>
                  <a:pt x="3980" y="343"/>
                </a:lnTo>
                <a:lnTo>
                  <a:pt x="3907" y="312"/>
                </a:lnTo>
                <a:lnTo>
                  <a:pt x="3845" y="270"/>
                </a:lnTo>
                <a:lnTo>
                  <a:pt x="3850" y="270"/>
                </a:lnTo>
                <a:lnTo>
                  <a:pt x="3855" y="270"/>
                </a:lnTo>
                <a:lnTo>
                  <a:pt x="3855" y="265"/>
                </a:lnTo>
                <a:lnTo>
                  <a:pt x="3850" y="265"/>
                </a:lnTo>
                <a:lnTo>
                  <a:pt x="3845" y="265"/>
                </a:lnTo>
                <a:lnTo>
                  <a:pt x="3840" y="260"/>
                </a:lnTo>
                <a:lnTo>
                  <a:pt x="3840" y="265"/>
                </a:lnTo>
                <a:lnTo>
                  <a:pt x="3829" y="260"/>
                </a:lnTo>
                <a:lnTo>
                  <a:pt x="3808" y="244"/>
                </a:lnTo>
                <a:lnTo>
                  <a:pt x="3788" y="234"/>
                </a:lnTo>
                <a:lnTo>
                  <a:pt x="3772" y="224"/>
                </a:lnTo>
                <a:lnTo>
                  <a:pt x="3788" y="229"/>
                </a:lnTo>
                <a:lnTo>
                  <a:pt x="3798" y="229"/>
                </a:lnTo>
                <a:lnTo>
                  <a:pt x="3798" y="224"/>
                </a:lnTo>
                <a:lnTo>
                  <a:pt x="3819" y="234"/>
                </a:lnTo>
                <a:lnTo>
                  <a:pt x="3798" y="224"/>
                </a:lnTo>
                <a:lnTo>
                  <a:pt x="3803" y="218"/>
                </a:lnTo>
                <a:lnTo>
                  <a:pt x="3803" y="213"/>
                </a:lnTo>
                <a:lnTo>
                  <a:pt x="3798" y="213"/>
                </a:lnTo>
                <a:lnTo>
                  <a:pt x="3788" y="218"/>
                </a:lnTo>
                <a:lnTo>
                  <a:pt x="3782" y="218"/>
                </a:lnTo>
                <a:lnTo>
                  <a:pt x="3793" y="218"/>
                </a:lnTo>
                <a:lnTo>
                  <a:pt x="3782" y="213"/>
                </a:lnTo>
                <a:lnTo>
                  <a:pt x="3772" y="213"/>
                </a:lnTo>
                <a:lnTo>
                  <a:pt x="3767" y="213"/>
                </a:lnTo>
                <a:lnTo>
                  <a:pt x="3762" y="213"/>
                </a:lnTo>
                <a:lnTo>
                  <a:pt x="3767" y="213"/>
                </a:lnTo>
                <a:lnTo>
                  <a:pt x="3756" y="208"/>
                </a:lnTo>
                <a:lnTo>
                  <a:pt x="3751" y="208"/>
                </a:lnTo>
                <a:lnTo>
                  <a:pt x="3741" y="203"/>
                </a:lnTo>
                <a:lnTo>
                  <a:pt x="3720" y="198"/>
                </a:lnTo>
                <a:lnTo>
                  <a:pt x="3730" y="177"/>
                </a:lnTo>
                <a:lnTo>
                  <a:pt x="3725" y="172"/>
                </a:lnTo>
                <a:lnTo>
                  <a:pt x="3720" y="172"/>
                </a:lnTo>
                <a:lnTo>
                  <a:pt x="3720" y="177"/>
                </a:lnTo>
                <a:lnTo>
                  <a:pt x="3715" y="182"/>
                </a:lnTo>
                <a:lnTo>
                  <a:pt x="3699" y="177"/>
                </a:lnTo>
                <a:lnTo>
                  <a:pt x="3689" y="172"/>
                </a:lnTo>
                <a:lnTo>
                  <a:pt x="3704" y="161"/>
                </a:lnTo>
                <a:lnTo>
                  <a:pt x="3730" y="172"/>
                </a:lnTo>
                <a:lnTo>
                  <a:pt x="3710" y="156"/>
                </a:lnTo>
                <a:lnTo>
                  <a:pt x="3725" y="146"/>
                </a:lnTo>
                <a:lnTo>
                  <a:pt x="3814" y="208"/>
                </a:lnTo>
                <a:lnTo>
                  <a:pt x="3814" y="203"/>
                </a:lnTo>
                <a:lnTo>
                  <a:pt x="3793" y="187"/>
                </a:lnTo>
                <a:lnTo>
                  <a:pt x="3767" y="166"/>
                </a:lnTo>
                <a:lnTo>
                  <a:pt x="3741" y="135"/>
                </a:lnTo>
                <a:lnTo>
                  <a:pt x="3741" y="130"/>
                </a:lnTo>
                <a:lnTo>
                  <a:pt x="3741" y="125"/>
                </a:lnTo>
                <a:lnTo>
                  <a:pt x="3741" y="130"/>
                </a:lnTo>
                <a:lnTo>
                  <a:pt x="3736" y="125"/>
                </a:lnTo>
                <a:lnTo>
                  <a:pt x="3736" y="120"/>
                </a:lnTo>
                <a:lnTo>
                  <a:pt x="3736" y="114"/>
                </a:lnTo>
                <a:lnTo>
                  <a:pt x="3730" y="114"/>
                </a:lnTo>
                <a:lnTo>
                  <a:pt x="3730" y="120"/>
                </a:lnTo>
                <a:lnTo>
                  <a:pt x="3730" y="114"/>
                </a:lnTo>
                <a:lnTo>
                  <a:pt x="3710" y="99"/>
                </a:lnTo>
                <a:lnTo>
                  <a:pt x="3710" y="94"/>
                </a:lnTo>
                <a:lnTo>
                  <a:pt x="3715" y="94"/>
                </a:lnTo>
                <a:lnTo>
                  <a:pt x="3710" y="89"/>
                </a:lnTo>
                <a:lnTo>
                  <a:pt x="3704" y="89"/>
                </a:lnTo>
                <a:lnTo>
                  <a:pt x="3694" y="78"/>
                </a:lnTo>
                <a:lnTo>
                  <a:pt x="3689" y="78"/>
                </a:lnTo>
                <a:lnTo>
                  <a:pt x="3694" y="68"/>
                </a:lnTo>
                <a:lnTo>
                  <a:pt x="3741" y="104"/>
                </a:lnTo>
                <a:lnTo>
                  <a:pt x="3834" y="187"/>
                </a:lnTo>
                <a:lnTo>
                  <a:pt x="3876" y="218"/>
                </a:lnTo>
                <a:lnTo>
                  <a:pt x="3923" y="250"/>
                </a:lnTo>
                <a:lnTo>
                  <a:pt x="3975" y="276"/>
                </a:lnTo>
                <a:lnTo>
                  <a:pt x="4021" y="296"/>
                </a:lnTo>
                <a:lnTo>
                  <a:pt x="4006" y="312"/>
                </a:lnTo>
                <a:lnTo>
                  <a:pt x="3990" y="327"/>
                </a:lnTo>
                <a:lnTo>
                  <a:pt x="2276" y="2364"/>
                </a:lnTo>
                <a:lnTo>
                  <a:pt x="4027" y="2556"/>
                </a:lnTo>
                <a:lnTo>
                  <a:pt x="4021" y="2582"/>
                </a:lnTo>
                <a:lnTo>
                  <a:pt x="4021" y="2577"/>
                </a:lnTo>
                <a:lnTo>
                  <a:pt x="4016" y="2567"/>
                </a:lnTo>
                <a:lnTo>
                  <a:pt x="4027" y="2556"/>
                </a:lnTo>
                <a:lnTo>
                  <a:pt x="2276" y="2364"/>
                </a:lnTo>
                <a:lnTo>
                  <a:pt x="4250" y="2857"/>
                </a:lnTo>
                <a:lnTo>
                  <a:pt x="4240" y="2847"/>
                </a:lnTo>
                <a:lnTo>
                  <a:pt x="4240" y="2842"/>
                </a:lnTo>
                <a:lnTo>
                  <a:pt x="4250" y="2826"/>
                </a:lnTo>
                <a:lnTo>
                  <a:pt x="4250" y="2831"/>
                </a:lnTo>
                <a:lnTo>
                  <a:pt x="4255" y="2821"/>
                </a:lnTo>
                <a:lnTo>
                  <a:pt x="4260" y="2826"/>
                </a:lnTo>
                <a:lnTo>
                  <a:pt x="4260" y="2837"/>
                </a:lnTo>
                <a:lnTo>
                  <a:pt x="4250" y="2857"/>
                </a:lnTo>
                <a:lnTo>
                  <a:pt x="2276" y="2364"/>
                </a:lnTo>
                <a:lnTo>
                  <a:pt x="4260" y="2863"/>
                </a:lnTo>
                <a:lnTo>
                  <a:pt x="4266" y="2863"/>
                </a:lnTo>
                <a:lnTo>
                  <a:pt x="4266" y="2868"/>
                </a:lnTo>
                <a:lnTo>
                  <a:pt x="4271" y="2873"/>
                </a:lnTo>
                <a:lnTo>
                  <a:pt x="4266" y="2873"/>
                </a:lnTo>
                <a:lnTo>
                  <a:pt x="4260" y="2863"/>
                </a:lnTo>
                <a:lnTo>
                  <a:pt x="2276" y="2364"/>
                </a:lnTo>
                <a:lnTo>
                  <a:pt x="4271" y="2665"/>
                </a:lnTo>
                <a:lnTo>
                  <a:pt x="4276" y="2665"/>
                </a:lnTo>
                <a:lnTo>
                  <a:pt x="4281" y="2655"/>
                </a:lnTo>
                <a:lnTo>
                  <a:pt x="4281" y="2660"/>
                </a:lnTo>
                <a:lnTo>
                  <a:pt x="4276" y="2665"/>
                </a:lnTo>
                <a:lnTo>
                  <a:pt x="4271" y="2665"/>
                </a:lnTo>
                <a:lnTo>
                  <a:pt x="2276" y="2364"/>
                </a:lnTo>
                <a:lnTo>
                  <a:pt x="4297" y="2915"/>
                </a:lnTo>
                <a:lnTo>
                  <a:pt x="4276" y="2894"/>
                </a:lnTo>
                <a:lnTo>
                  <a:pt x="4281" y="2899"/>
                </a:lnTo>
                <a:lnTo>
                  <a:pt x="4292" y="2889"/>
                </a:lnTo>
                <a:lnTo>
                  <a:pt x="4292" y="2883"/>
                </a:lnTo>
                <a:lnTo>
                  <a:pt x="4276" y="2894"/>
                </a:lnTo>
                <a:lnTo>
                  <a:pt x="4271" y="2878"/>
                </a:lnTo>
                <a:lnTo>
                  <a:pt x="4276" y="2878"/>
                </a:lnTo>
                <a:lnTo>
                  <a:pt x="4281" y="2878"/>
                </a:lnTo>
                <a:lnTo>
                  <a:pt x="4286" y="2873"/>
                </a:lnTo>
                <a:lnTo>
                  <a:pt x="4297" y="2889"/>
                </a:lnTo>
                <a:lnTo>
                  <a:pt x="4297" y="2915"/>
                </a:lnTo>
                <a:lnTo>
                  <a:pt x="2276" y="2364"/>
                </a:lnTo>
                <a:lnTo>
                  <a:pt x="4292" y="2764"/>
                </a:lnTo>
                <a:lnTo>
                  <a:pt x="4286" y="2769"/>
                </a:lnTo>
                <a:lnTo>
                  <a:pt x="4286" y="2764"/>
                </a:lnTo>
                <a:lnTo>
                  <a:pt x="4292" y="2764"/>
                </a:lnTo>
                <a:lnTo>
                  <a:pt x="2276" y="2364"/>
                </a:lnTo>
                <a:lnTo>
                  <a:pt x="4234" y="2509"/>
                </a:lnTo>
                <a:lnTo>
                  <a:pt x="4271" y="2515"/>
                </a:lnTo>
                <a:lnTo>
                  <a:pt x="4292" y="2515"/>
                </a:lnTo>
                <a:lnTo>
                  <a:pt x="4302" y="2515"/>
                </a:lnTo>
                <a:lnTo>
                  <a:pt x="4307" y="2520"/>
                </a:lnTo>
                <a:lnTo>
                  <a:pt x="4323" y="2520"/>
                </a:lnTo>
                <a:lnTo>
                  <a:pt x="4323" y="2535"/>
                </a:lnTo>
                <a:lnTo>
                  <a:pt x="4307" y="2535"/>
                </a:lnTo>
                <a:lnTo>
                  <a:pt x="4286" y="2535"/>
                </a:lnTo>
                <a:lnTo>
                  <a:pt x="4250" y="2535"/>
                </a:lnTo>
                <a:lnTo>
                  <a:pt x="4245" y="2541"/>
                </a:lnTo>
                <a:lnTo>
                  <a:pt x="4240" y="2541"/>
                </a:lnTo>
                <a:lnTo>
                  <a:pt x="4245" y="2530"/>
                </a:lnTo>
                <a:lnTo>
                  <a:pt x="4234" y="2530"/>
                </a:lnTo>
                <a:lnTo>
                  <a:pt x="4234" y="2525"/>
                </a:lnTo>
                <a:lnTo>
                  <a:pt x="4307" y="2520"/>
                </a:lnTo>
                <a:lnTo>
                  <a:pt x="4234" y="2520"/>
                </a:lnTo>
                <a:lnTo>
                  <a:pt x="4234" y="2509"/>
                </a:lnTo>
                <a:lnTo>
                  <a:pt x="2276" y="2364"/>
                </a:lnTo>
                <a:lnTo>
                  <a:pt x="4240" y="2582"/>
                </a:lnTo>
                <a:lnTo>
                  <a:pt x="4250" y="2587"/>
                </a:lnTo>
                <a:lnTo>
                  <a:pt x="4255" y="2593"/>
                </a:lnTo>
                <a:lnTo>
                  <a:pt x="4250" y="2587"/>
                </a:lnTo>
                <a:lnTo>
                  <a:pt x="4240" y="2587"/>
                </a:lnTo>
                <a:lnTo>
                  <a:pt x="4240" y="2582"/>
                </a:lnTo>
                <a:lnTo>
                  <a:pt x="2276" y="2364"/>
                </a:lnTo>
                <a:lnTo>
                  <a:pt x="4234" y="2582"/>
                </a:lnTo>
                <a:lnTo>
                  <a:pt x="4234" y="2587"/>
                </a:lnTo>
                <a:lnTo>
                  <a:pt x="4229" y="2587"/>
                </a:lnTo>
                <a:lnTo>
                  <a:pt x="4234" y="2582"/>
                </a:lnTo>
                <a:lnTo>
                  <a:pt x="2276" y="2364"/>
                </a:lnTo>
                <a:lnTo>
                  <a:pt x="4214" y="2374"/>
                </a:lnTo>
                <a:lnTo>
                  <a:pt x="4214" y="2380"/>
                </a:lnTo>
                <a:lnTo>
                  <a:pt x="4214" y="2385"/>
                </a:lnTo>
                <a:lnTo>
                  <a:pt x="4214" y="2380"/>
                </a:lnTo>
                <a:lnTo>
                  <a:pt x="4208" y="2380"/>
                </a:lnTo>
                <a:lnTo>
                  <a:pt x="4214" y="2374"/>
                </a:lnTo>
                <a:lnTo>
                  <a:pt x="2276" y="2364"/>
                </a:lnTo>
                <a:lnTo>
                  <a:pt x="4156" y="2639"/>
                </a:lnTo>
                <a:lnTo>
                  <a:pt x="4162" y="2644"/>
                </a:lnTo>
                <a:lnTo>
                  <a:pt x="4177" y="2650"/>
                </a:lnTo>
                <a:lnTo>
                  <a:pt x="4188" y="2655"/>
                </a:lnTo>
                <a:lnTo>
                  <a:pt x="4188" y="2650"/>
                </a:lnTo>
                <a:lnTo>
                  <a:pt x="4182" y="2634"/>
                </a:lnTo>
                <a:lnTo>
                  <a:pt x="4193" y="2613"/>
                </a:lnTo>
                <a:lnTo>
                  <a:pt x="4203" y="2603"/>
                </a:lnTo>
                <a:lnTo>
                  <a:pt x="4219" y="2598"/>
                </a:lnTo>
                <a:lnTo>
                  <a:pt x="4224" y="2608"/>
                </a:lnTo>
                <a:lnTo>
                  <a:pt x="4224" y="2618"/>
                </a:lnTo>
                <a:lnTo>
                  <a:pt x="4224" y="2624"/>
                </a:lnTo>
                <a:lnTo>
                  <a:pt x="4229" y="2629"/>
                </a:lnTo>
                <a:lnTo>
                  <a:pt x="4240" y="2629"/>
                </a:lnTo>
                <a:lnTo>
                  <a:pt x="4245" y="2618"/>
                </a:lnTo>
                <a:lnTo>
                  <a:pt x="4250" y="2608"/>
                </a:lnTo>
                <a:lnTo>
                  <a:pt x="4250" y="2603"/>
                </a:lnTo>
                <a:lnTo>
                  <a:pt x="4250" y="2598"/>
                </a:lnTo>
                <a:lnTo>
                  <a:pt x="4250" y="2603"/>
                </a:lnTo>
                <a:lnTo>
                  <a:pt x="4266" y="2582"/>
                </a:lnTo>
                <a:lnTo>
                  <a:pt x="4271" y="2567"/>
                </a:lnTo>
                <a:lnTo>
                  <a:pt x="4271" y="2561"/>
                </a:lnTo>
                <a:lnTo>
                  <a:pt x="4266" y="2561"/>
                </a:lnTo>
                <a:lnTo>
                  <a:pt x="4260" y="2567"/>
                </a:lnTo>
                <a:lnTo>
                  <a:pt x="4250" y="2572"/>
                </a:lnTo>
                <a:lnTo>
                  <a:pt x="4250" y="2567"/>
                </a:lnTo>
                <a:lnTo>
                  <a:pt x="4250" y="2556"/>
                </a:lnTo>
                <a:lnTo>
                  <a:pt x="4245" y="2561"/>
                </a:lnTo>
                <a:lnTo>
                  <a:pt x="4245" y="2551"/>
                </a:lnTo>
                <a:lnTo>
                  <a:pt x="4323" y="2546"/>
                </a:lnTo>
                <a:lnTo>
                  <a:pt x="4312" y="2598"/>
                </a:lnTo>
                <a:lnTo>
                  <a:pt x="4292" y="2644"/>
                </a:lnTo>
                <a:lnTo>
                  <a:pt x="4281" y="2650"/>
                </a:lnTo>
                <a:lnTo>
                  <a:pt x="4286" y="2639"/>
                </a:lnTo>
                <a:lnTo>
                  <a:pt x="4286" y="2634"/>
                </a:lnTo>
                <a:lnTo>
                  <a:pt x="4286" y="2618"/>
                </a:lnTo>
                <a:lnTo>
                  <a:pt x="4281" y="2608"/>
                </a:lnTo>
                <a:lnTo>
                  <a:pt x="4271" y="2608"/>
                </a:lnTo>
                <a:lnTo>
                  <a:pt x="4271" y="2624"/>
                </a:lnTo>
                <a:lnTo>
                  <a:pt x="4276" y="2639"/>
                </a:lnTo>
                <a:lnTo>
                  <a:pt x="4276" y="2650"/>
                </a:lnTo>
                <a:lnTo>
                  <a:pt x="4271" y="2660"/>
                </a:lnTo>
                <a:lnTo>
                  <a:pt x="4260" y="2665"/>
                </a:lnTo>
                <a:lnTo>
                  <a:pt x="4219" y="2650"/>
                </a:lnTo>
                <a:lnTo>
                  <a:pt x="4214" y="2650"/>
                </a:lnTo>
                <a:lnTo>
                  <a:pt x="4208" y="2655"/>
                </a:lnTo>
                <a:lnTo>
                  <a:pt x="4214" y="2665"/>
                </a:lnTo>
                <a:lnTo>
                  <a:pt x="4219" y="2676"/>
                </a:lnTo>
                <a:lnTo>
                  <a:pt x="4219" y="2686"/>
                </a:lnTo>
                <a:lnTo>
                  <a:pt x="4219" y="2696"/>
                </a:lnTo>
                <a:lnTo>
                  <a:pt x="4208" y="2717"/>
                </a:lnTo>
                <a:lnTo>
                  <a:pt x="4203" y="2722"/>
                </a:lnTo>
                <a:lnTo>
                  <a:pt x="4203" y="2717"/>
                </a:lnTo>
                <a:lnTo>
                  <a:pt x="4198" y="2696"/>
                </a:lnTo>
                <a:lnTo>
                  <a:pt x="4193" y="2691"/>
                </a:lnTo>
                <a:lnTo>
                  <a:pt x="4188" y="2696"/>
                </a:lnTo>
                <a:lnTo>
                  <a:pt x="4177" y="2712"/>
                </a:lnTo>
                <a:lnTo>
                  <a:pt x="4177" y="2733"/>
                </a:lnTo>
                <a:lnTo>
                  <a:pt x="4172" y="2759"/>
                </a:lnTo>
                <a:lnTo>
                  <a:pt x="4172" y="2764"/>
                </a:lnTo>
                <a:lnTo>
                  <a:pt x="4177" y="2769"/>
                </a:lnTo>
                <a:lnTo>
                  <a:pt x="4182" y="2780"/>
                </a:lnTo>
                <a:lnTo>
                  <a:pt x="4172" y="2785"/>
                </a:lnTo>
                <a:lnTo>
                  <a:pt x="4162" y="2785"/>
                </a:lnTo>
                <a:lnTo>
                  <a:pt x="4151" y="2785"/>
                </a:lnTo>
                <a:lnTo>
                  <a:pt x="4141" y="2780"/>
                </a:lnTo>
                <a:lnTo>
                  <a:pt x="4130" y="2769"/>
                </a:lnTo>
                <a:lnTo>
                  <a:pt x="4125" y="2774"/>
                </a:lnTo>
                <a:lnTo>
                  <a:pt x="4115" y="2785"/>
                </a:lnTo>
                <a:lnTo>
                  <a:pt x="4104" y="2805"/>
                </a:lnTo>
                <a:lnTo>
                  <a:pt x="4089" y="2826"/>
                </a:lnTo>
                <a:lnTo>
                  <a:pt x="4068" y="2831"/>
                </a:lnTo>
                <a:lnTo>
                  <a:pt x="4058" y="2831"/>
                </a:lnTo>
                <a:lnTo>
                  <a:pt x="4058" y="2826"/>
                </a:lnTo>
                <a:lnTo>
                  <a:pt x="4063" y="2821"/>
                </a:lnTo>
                <a:lnTo>
                  <a:pt x="4073" y="2805"/>
                </a:lnTo>
                <a:lnTo>
                  <a:pt x="4073" y="2790"/>
                </a:lnTo>
                <a:lnTo>
                  <a:pt x="4063" y="2795"/>
                </a:lnTo>
                <a:lnTo>
                  <a:pt x="4053" y="2795"/>
                </a:lnTo>
                <a:lnTo>
                  <a:pt x="4042" y="2790"/>
                </a:lnTo>
                <a:lnTo>
                  <a:pt x="4037" y="2785"/>
                </a:lnTo>
                <a:lnTo>
                  <a:pt x="4037" y="2774"/>
                </a:lnTo>
                <a:lnTo>
                  <a:pt x="4047" y="2764"/>
                </a:lnTo>
                <a:lnTo>
                  <a:pt x="4063" y="2759"/>
                </a:lnTo>
                <a:lnTo>
                  <a:pt x="4099" y="2759"/>
                </a:lnTo>
                <a:lnTo>
                  <a:pt x="4110" y="2759"/>
                </a:lnTo>
                <a:lnTo>
                  <a:pt x="4115" y="2743"/>
                </a:lnTo>
                <a:lnTo>
                  <a:pt x="4110" y="2722"/>
                </a:lnTo>
                <a:lnTo>
                  <a:pt x="4115" y="2702"/>
                </a:lnTo>
                <a:lnTo>
                  <a:pt x="4120" y="2691"/>
                </a:lnTo>
                <a:lnTo>
                  <a:pt x="4115" y="2691"/>
                </a:lnTo>
                <a:lnTo>
                  <a:pt x="4089" y="2722"/>
                </a:lnTo>
                <a:lnTo>
                  <a:pt x="4079" y="2728"/>
                </a:lnTo>
                <a:lnTo>
                  <a:pt x="4073" y="2722"/>
                </a:lnTo>
                <a:lnTo>
                  <a:pt x="4068" y="2722"/>
                </a:lnTo>
                <a:lnTo>
                  <a:pt x="4058" y="2717"/>
                </a:lnTo>
                <a:lnTo>
                  <a:pt x="4063" y="2712"/>
                </a:lnTo>
                <a:lnTo>
                  <a:pt x="4089" y="2696"/>
                </a:lnTo>
                <a:lnTo>
                  <a:pt x="4099" y="2686"/>
                </a:lnTo>
                <a:lnTo>
                  <a:pt x="4099" y="2691"/>
                </a:lnTo>
                <a:lnTo>
                  <a:pt x="4104" y="2691"/>
                </a:lnTo>
                <a:lnTo>
                  <a:pt x="4115" y="2691"/>
                </a:lnTo>
                <a:lnTo>
                  <a:pt x="4141" y="2676"/>
                </a:lnTo>
                <a:lnTo>
                  <a:pt x="4156" y="2665"/>
                </a:lnTo>
                <a:lnTo>
                  <a:pt x="4151" y="2665"/>
                </a:lnTo>
                <a:lnTo>
                  <a:pt x="4063" y="2696"/>
                </a:lnTo>
                <a:lnTo>
                  <a:pt x="4027" y="2707"/>
                </a:lnTo>
                <a:lnTo>
                  <a:pt x="4042" y="2702"/>
                </a:lnTo>
                <a:lnTo>
                  <a:pt x="4047" y="2696"/>
                </a:lnTo>
                <a:lnTo>
                  <a:pt x="4037" y="2696"/>
                </a:lnTo>
                <a:lnTo>
                  <a:pt x="4042" y="2696"/>
                </a:lnTo>
                <a:lnTo>
                  <a:pt x="4068" y="2686"/>
                </a:lnTo>
                <a:lnTo>
                  <a:pt x="4125" y="2665"/>
                </a:lnTo>
                <a:lnTo>
                  <a:pt x="4130" y="2660"/>
                </a:lnTo>
                <a:lnTo>
                  <a:pt x="4136" y="2655"/>
                </a:lnTo>
                <a:lnTo>
                  <a:pt x="4141" y="2639"/>
                </a:lnTo>
                <a:lnTo>
                  <a:pt x="4151" y="2634"/>
                </a:lnTo>
                <a:lnTo>
                  <a:pt x="4151" y="2639"/>
                </a:lnTo>
                <a:lnTo>
                  <a:pt x="4156" y="2639"/>
                </a:lnTo>
                <a:lnTo>
                  <a:pt x="2276" y="2364"/>
                </a:lnTo>
                <a:lnTo>
                  <a:pt x="4146" y="2447"/>
                </a:lnTo>
                <a:lnTo>
                  <a:pt x="4151" y="2447"/>
                </a:lnTo>
                <a:lnTo>
                  <a:pt x="4141" y="2457"/>
                </a:lnTo>
                <a:lnTo>
                  <a:pt x="4146" y="2447"/>
                </a:lnTo>
                <a:lnTo>
                  <a:pt x="2276" y="2364"/>
                </a:lnTo>
                <a:lnTo>
                  <a:pt x="4125" y="2494"/>
                </a:lnTo>
                <a:lnTo>
                  <a:pt x="4130" y="2483"/>
                </a:lnTo>
                <a:lnTo>
                  <a:pt x="4125" y="2483"/>
                </a:lnTo>
                <a:lnTo>
                  <a:pt x="4130" y="2478"/>
                </a:lnTo>
                <a:lnTo>
                  <a:pt x="4136" y="2463"/>
                </a:lnTo>
                <a:lnTo>
                  <a:pt x="4136" y="2473"/>
                </a:lnTo>
                <a:lnTo>
                  <a:pt x="4141" y="2478"/>
                </a:lnTo>
                <a:lnTo>
                  <a:pt x="4146" y="2483"/>
                </a:lnTo>
                <a:lnTo>
                  <a:pt x="4141" y="2494"/>
                </a:lnTo>
                <a:lnTo>
                  <a:pt x="4120" y="2504"/>
                </a:lnTo>
                <a:lnTo>
                  <a:pt x="4125" y="2494"/>
                </a:lnTo>
                <a:lnTo>
                  <a:pt x="2276" y="2364"/>
                </a:lnTo>
                <a:lnTo>
                  <a:pt x="4125" y="2546"/>
                </a:lnTo>
                <a:lnTo>
                  <a:pt x="4125" y="2541"/>
                </a:lnTo>
                <a:lnTo>
                  <a:pt x="4136" y="2541"/>
                </a:lnTo>
                <a:lnTo>
                  <a:pt x="4146" y="2541"/>
                </a:lnTo>
                <a:lnTo>
                  <a:pt x="4151" y="2541"/>
                </a:lnTo>
                <a:lnTo>
                  <a:pt x="4136" y="2551"/>
                </a:lnTo>
                <a:lnTo>
                  <a:pt x="4125" y="2561"/>
                </a:lnTo>
                <a:lnTo>
                  <a:pt x="4115" y="2572"/>
                </a:lnTo>
                <a:lnTo>
                  <a:pt x="4104" y="2582"/>
                </a:lnTo>
                <a:lnTo>
                  <a:pt x="4099" y="2598"/>
                </a:lnTo>
                <a:lnTo>
                  <a:pt x="4058" y="2603"/>
                </a:lnTo>
                <a:lnTo>
                  <a:pt x="4063" y="2598"/>
                </a:lnTo>
                <a:lnTo>
                  <a:pt x="4063" y="2593"/>
                </a:lnTo>
                <a:lnTo>
                  <a:pt x="4047" y="2603"/>
                </a:lnTo>
                <a:lnTo>
                  <a:pt x="4037" y="2603"/>
                </a:lnTo>
                <a:lnTo>
                  <a:pt x="4037" y="2598"/>
                </a:lnTo>
                <a:lnTo>
                  <a:pt x="4037" y="2593"/>
                </a:lnTo>
                <a:lnTo>
                  <a:pt x="4047" y="2567"/>
                </a:lnTo>
                <a:lnTo>
                  <a:pt x="4032" y="2587"/>
                </a:lnTo>
                <a:lnTo>
                  <a:pt x="4032" y="2556"/>
                </a:lnTo>
                <a:lnTo>
                  <a:pt x="4027" y="2551"/>
                </a:lnTo>
                <a:lnTo>
                  <a:pt x="4037" y="2541"/>
                </a:lnTo>
                <a:lnTo>
                  <a:pt x="4047" y="2541"/>
                </a:lnTo>
                <a:lnTo>
                  <a:pt x="4063" y="2561"/>
                </a:lnTo>
                <a:lnTo>
                  <a:pt x="4089" y="2577"/>
                </a:lnTo>
                <a:lnTo>
                  <a:pt x="4104" y="2582"/>
                </a:lnTo>
                <a:lnTo>
                  <a:pt x="4115" y="2572"/>
                </a:lnTo>
                <a:lnTo>
                  <a:pt x="4125" y="2546"/>
                </a:lnTo>
                <a:lnTo>
                  <a:pt x="2276" y="2364"/>
                </a:lnTo>
                <a:lnTo>
                  <a:pt x="83" y="1237"/>
                </a:lnTo>
                <a:lnTo>
                  <a:pt x="89" y="1237"/>
                </a:lnTo>
                <a:lnTo>
                  <a:pt x="89" y="1231"/>
                </a:lnTo>
                <a:lnTo>
                  <a:pt x="83" y="1231"/>
                </a:lnTo>
                <a:lnTo>
                  <a:pt x="78" y="1237"/>
                </a:lnTo>
                <a:lnTo>
                  <a:pt x="83" y="1237"/>
                </a:lnTo>
                <a:lnTo>
                  <a:pt x="2276" y="2364"/>
                </a:lnTo>
                <a:lnTo>
                  <a:pt x="135" y="1299"/>
                </a:lnTo>
                <a:lnTo>
                  <a:pt x="140" y="1299"/>
                </a:lnTo>
                <a:lnTo>
                  <a:pt x="140" y="1294"/>
                </a:lnTo>
                <a:lnTo>
                  <a:pt x="135" y="1294"/>
                </a:lnTo>
                <a:lnTo>
                  <a:pt x="135" y="1299"/>
                </a:lnTo>
                <a:lnTo>
                  <a:pt x="130" y="1299"/>
                </a:lnTo>
                <a:lnTo>
                  <a:pt x="135" y="1299"/>
                </a:lnTo>
                <a:lnTo>
                  <a:pt x="2276" y="2364"/>
                </a:lnTo>
                <a:lnTo>
                  <a:pt x="26" y="1263"/>
                </a:lnTo>
                <a:lnTo>
                  <a:pt x="31" y="1257"/>
                </a:lnTo>
                <a:lnTo>
                  <a:pt x="26" y="1257"/>
                </a:lnTo>
                <a:lnTo>
                  <a:pt x="26" y="1263"/>
                </a:lnTo>
                <a:lnTo>
                  <a:pt x="2276" y="2364"/>
                </a:lnTo>
                <a:lnTo>
                  <a:pt x="140" y="1299"/>
                </a:lnTo>
                <a:lnTo>
                  <a:pt x="140" y="1304"/>
                </a:lnTo>
                <a:lnTo>
                  <a:pt x="146" y="1304"/>
                </a:lnTo>
                <a:lnTo>
                  <a:pt x="146" y="1299"/>
                </a:lnTo>
                <a:lnTo>
                  <a:pt x="146" y="1294"/>
                </a:lnTo>
                <a:lnTo>
                  <a:pt x="140" y="1294"/>
                </a:lnTo>
                <a:lnTo>
                  <a:pt x="140" y="1299"/>
                </a:lnTo>
                <a:lnTo>
                  <a:pt x="2276" y="2364"/>
                </a:lnTo>
                <a:lnTo>
                  <a:pt x="99" y="1263"/>
                </a:lnTo>
                <a:lnTo>
                  <a:pt x="109" y="1263"/>
                </a:lnTo>
                <a:lnTo>
                  <a:pt x="109" y="1257"/>
                </a:lnTo>
                <a:lnTo>
                  <a:pt x="99" y="1263"/>
                </a:lnTo>
                <a:lnTo>
                  <a:pt x="2276" y="2364"/>
                </a:lnTo>
                <a:lnTo>
                  <a:pt x="11" y="1013"/>
                </a:lnTo>
                <a:lnTo>
                  <a:pt x="5" y="1018"/>
                </a:lnTo>
                <a:lnTo>
                  <a:pt x="0" y="1018"/>
                </a:lnTo>
                <a:lnTo>
                  <a:pt x="5" y="1018"/>
                </a:lnTo>
                <a:lnTo>
                  <a:pt x="11" y="1013"/>
                </a:lnTo>
                <a:lnTo>
                  <a:pt x="2276" y="2364"/>
                </a:lnTo>
                <a:lnTo>
                  <a:pt x="0" y="915"/>
                </a:lnTo>
                <a:lnTo>
                  <a:pt x="0" y="920"/>
                </a:lnTo>
                <a:lnTo>
                  <a:pt x="89" y="816"/>
                </a:lnTo>
                <a:lnTo>
                  <a:pt x="130" y="769"/>
                </a:lnTo>
                <a:lnTo>
                  <a:pt x="0" y="915"/>
                </a:lnTo>
                <a:lnTo>
                  <a:pt x="2276" y="2364"/>
                </a:lnTo>
                <a:lnTo>
                  <a:pt x="83" y="774"/>
                </a:lnTo>
                <a:lnTo>
                  <a:pt x="94" y="774"/>
                </a:lnTo>
                <a:lnTo>
                  <a:pt x="99" y="769"/>
                </a:lnTo>
                <a:lnTo>
                  <a:pt x="89" y="769"/>
                </a:lnTo>
                <a:lnTo>
                  <a:pt x="83" y="774"/>
                </a:lnTo>
                <a:lnTo>
                  <a:pt x="83" y="774"/>
                </a:lnTo>
                <a:lnTo>
                  <a:pt x="2276" y="2364"/>
                </a:lnTo>
                <a:lnTo>
                  <a:pt x="125" y="764"/>
                </a:lnTo>
                <a:lnTo>
                  <a:pt x="120" y="764"/>
                </a:lnTo>
                <a:lnTo>
                  <a:pt x="114" y="769"/>
                </a:lnTo>
                <a:lnTo>
                  <a:pt x="120" y="769"/>
                </a:lnTo>
                <a:lnTo>
                  <a:pt x="125" y="764"/>
                </a:lnTo>
                <a:lnTo>
                  <a:pt x="2276" y="2364"/>
                </a:lnTo>
                <a:lnTo>
                  <a:pt x="5" y="411"/>
                </a:lnTo>
                <a:lnTo>
                  <a:pt x="11" y="416"/>
                </a:lnTo>
                <a:lnTo>
                  <a:pt x="11" y="421"/>
                </a:lnTo>
                <a:lnTo>
                  <a:pt x="11" y="405"/>
                </a:lnTo>
                <a:lnTo>
                  <a:pt x="11" y="411"/>
                </a:lnTo>
                <a:lnTo>
                  <a:pt x="11" y="416"/>
                </a:lnTo>
                <a:lnTo>
                  <a:pt x="11" y="405"/>
                </a:lnTo>
                <a:lnTo>
                  <a:pt x="11" y="395"/>
                </a:lnTo>
                <a:lnTo>
                  <a:pt x="11" y="400"/>
                </a:lnTo>
                <a:lnTo>
                  <a:pt x="11" y="395"/>
                </a:lnTo>
                <a:lnTo>
                  <a:pt x="11" y="385"/>
                </a:lnTo>
                <a:lnTo>
                  <a:pt x="5" y="385"/>
                </a:lnTo>
                <a:lnTo>
                  <a:pt x="5" y="379"/>
                </a:lnTo>
                <a:lnTo>
                  <a:pt x="0" y="369"/>
                </a:lnTo>
                <a:lnTo>
                  <a:pt x="0" y="374"/>
                </a:lnTo>
                <a:lnTo>
                  <a:pt x="0" y="400"/>
                </a:lnTo>
                <a:lnTo>
                  <a:pt x="0" y="405"/>
                </a:lnTo>
                <a:lnTo>
                  <a:pt x="0" y="411"/>
                </a:lnTo>
                <a:lnTo>
                  <a:pt x="5" y="411"/>
                </a:lnTo>
                <a:lnTo>
                  <a:pt x="2276" y="2364"/>
                </a:lnTo>
                <a:lnTo>
                  <a:pt x="3065" y="977"/>
                </a:lnTo>
                <a:lnTo>
                  <a:pt x="3071" y="972"/>
                </a:lnTo>
                <a:lnTo>
                  <a:pt x="3071" y="961"/>
                </a:lnTo>
                <a:lnTo>
                  <a:pt x="3065" y="972"/>
                </a:lnTo>
                <a:lnTo>
                  <a:pt x="3065" y="977"/>
                </a:lnTo>
                <a:lnTo>
                  <a:pt x="2276" y="2364"/>
                </a:lnTo>
                <a:lnTo>
                  <a:pt x="229" y="1138"/>
                </a:lnTo>
                <a:lnTo>
                  <a:pt x="234" y="1138"/>
                </a:lnTo>
                <a:lnTo>
                  <a:pt x="234" y="1133"/>
                </a:lnTo>
                <a:lnTo>
                  <a:pt x="224" y="1138"/>
                </a:lnTo>
                <a:lnTo>
                  <a:pt x="229" y="1138"/>
                </a:lnTo>
                <a:lnTo>
                  <a:pt x="2276" y="2364"/>
                </a:lnTo>
                <a:lnTo>
                  <a:pt x="146" y="1330"/>
                </a:lnTo>
                <a:lnTo>
                  <a:pt x="265" y="1247"/>
                </a:lnTo>
                <a:lnTo>
                  <a:pt x="270" y="1247"/>
                </a:lnTo>
                <a:lnTo>
                  <a:pt x="276" y="1242"/>
                </a:lnTo>
                <a:lnTo>
                  <a:pt x="348" y="1190"/>
                </a:lnTo>
                <a:lnTo>
                  <a:pt x="353" y="1190"/>
                </a:lnTo>
                <a:lnTo>
                  <a:pt x="348" y="1190"/>
                </a:lnTo>
                <a:lnTo>
                  <a:pt x="353" y="1190"/>
                </a:lnTo>
                <a:lnTo>
                  <a:pt x="359" y="1185"/>
                </a:lnTo>
                <a:lnTo>
                  <a:pt x="442" y="1122"/>
                </a:lnTo>
                <a:lnTo>
                  <a:pt x="437" y="1122"/>
                </a:lnTo>
                <a:lnTo>
                  <a:pt x="437" y="1128"/>
                </a:lnTo>
                <a:lnTo>
                  <a:pt x="442" y="1122"/>
                </a:lnTo>
                <a:lnTo>
                  <a:pt x="447" y="1117"/>
                </a:lnTo>
                <a:lnTo>
                  <a:pt x="515" y="1096"/>
                </a:lnTo>
                <a:lnTo>
                  <a:pt x="515" y="1102"/>
                </a:lnTo>
                <a:lnTo>
                  <a:pt x="520" y="1096"/>
                </a:lnTo>
                <a:lnTo>
                  <a:pt x="525" y="1096"/>
                </a:lnTo>
                <a:lnTo>
                  <a:pt x="541" y="1091"/>
                </a:lnTo>
                <a:lnTo>
                  <a:pt x="546" y="1091"/>
                </a:lnTo>
                <a:lnTo>
                  <a:pt x="546" y="1096"/>
                </a:lnTo>
                <a:lnTo>
                  <a:pt x="504" y="1128"/>
                </a:lnTo>
                <a:lnTo>
                  <a:pt x="499" y="1133"/>
                </a:lnTo>
                <a:lnTo>
                  <a:pt x="478" y="1159"/>
                </a:lnTo>
                <a:lnTo>
                  <a:pt x="468" y="1174"/>
                </a:lnTo>
                <a:lnTo>
                  <a:pt x="489" y="1159"/>
                </a:lnTo>
                <a:lnTo>
                  <a:pt x="520" y="1133"/>
                </a:lnTo>
                <a:lnTo>
                  <a:pt x="525" y="1128"/>
                </a:lnTo>
                <a:lnTo>
                  <a:pt x="525" y="1133"/>
                </a:lnTo>
                <a:lnTo>
                  <a:pt x="468" y="1211"/>
                </a:lnTo>
                <a:lnTo>
                  <a:pt x="468" y="1216"/>
                </a:lnTo>
                <a:lnTo>
                  <a:pt x="463" y="1216"/>
                </a:lnTo>
                <a:lnTo>
                  <a:pt x="457" y="1221"/>
                </a:lnTo>
                <a:lnTo>
                  <a:pt x="421" y="1268"/>
                </a:lnTo>
                <a:lnTo>
                  <a:pt x="442" y="1257"/>
                </a:lnTo>
                <a:lnTo>
                  <a:pt x="509" y="1216"/>
                </a:lnTo>
                <a:lnTo>
                  <a:pt x="515" y="1216"/>
                </a:lnTo>
                <a:lnTo>
                  <a:pt x="520" y="1216"/>
                </a:lnTo>
                <a:lnTo>
                  <a:pt x="525" y="1211"/>
                </a:lnTo>
                <a:lnTo>
                  <a:pt x="530" y="1211"/>
                </a:lnTo>
                <a:lnTo>
                  <a:pt x="530" y="1205"/>
                </a:lnTo>
                <a:lnTo>
                  <a:pt x="530" y="1200"/>
                </a:lnTo>
                <a:lnTo>
                  <a:pt x="535" y="1205"/>
                </a:lnTo>
                <a:lnTo>
                  <a:pt x="530" y="1200"/>
                </a:lnTo>
                <a:lnTo>
                  <a:pt x="535" y="1200"/>
                </a:lnTo>
                <a:lnTo>
                  <a:pt x="535" y="1195"/>
                </a:lnTo>
                <a:lnTo>
                  <a:pt x="535" y="1185"/>
                </a:lnTo>
                <a:lnTo>
                  <a:pt x="525" y="1190"/>
                </a:lnTo>
                <a:lnTo>
                  <a:pt x="520" y="1190"/>
                </a:lnTo>
                <a:lnTo>
                  <a:pt x="515" y="1190"/>
                </a:lnTo>
                <a:lnTo>
                  <a:pt x="509" y="1190"/>
                </a:lnTo>
                <a:lnTo>
                  <a:pt x="504" y="1190"/>
                </a:lnTo>
                <a:lnTo>
                  <a:pt x="504" y="1195"/>
                </a:lnTo>
                <a:lnTo>
                  <a:pt x="520" y="1164"/>
                </a:lnTo>
                <a:lnTo>
                  <a:pt x="541" y="1133"/>
                </a:lnTo>
                <a:lnTo>
                  <a:pt x="546" y="1128"/>
                </a:lnTo>
                <a:lnTo>
                  <a:pt x="556" y="1133"/>
                </a:lnTo>
                <a:lnTo>
                  <a:pt x="551" y="1138"/>
                </a:lnTo>
                <a:lnTo>
                  <a:pt x="556" y="1138"/>
                </a:lnTo>
                <a:lnTo>
                  <a:pt x="561" y="1138"/>
                </a:lnTo>
                <a:lnTo>
                  <a:pt x="577" y="1138"/>
                </a:lnTo>
                <a:lnTo>
                  <a:pt x="582" y="1138"/>
                </a:lnTo>
                <a:lnTo>
                  <a:pt x="598" y="1133"/>
                </a:lnTo>
                <a:lnTo>
                  <a:pt x="613" y="1128"/>
                </a:lnTo>
                <a:lnTo>
                  <a:pt x="624" y="1112"/>
                </a:lnTo>
                <a:lnTo>
                  <a:pt x="702" y="1081"/>
                </a:lnTo>
                <a:lnTo>
                  <a:pt x="743" y="1055"/>
                </a:lnTo>
                <a:lnTo>
                  <a:pt x="759" y="1039"/>
                </a:lnTo>
                <a:lnTo>
                  <a:pt x="774" y="1018"/>
                </a:lnTo>
                <a:lnTo>
                  <a:pt x="779" y="987"/>
                </a:lnTo>
                <a:lnTo>
                  <a:pt x="785" y="946"/>
                </a:lnTo>
                <a:lnTo>
                  <a:pt x="790" y="946"/>
                </a:lnTo>
                <a:lnTo>
                  <a:pt x="790" y="940"/>
                </a:lnTo>
                <a:lnTo>
                  <a:pt x="795" y="940"/>
                </a:lnTo>
                <a:lnTo>
                  <a:pt x="795" y="935"/>
                </a:lnTo>
                <a:lnTo>
                  <a:pt x="800" y="935"/>
                </a:lnTo>
                <a:lnTo>
                  <a:pt x="800" y="925"/>
                </a:lnTo>
                <a:lnTo>
                  <a:pt x="795" y="920"/>
                </a:lnTo>
                <a:lnTo>
                  <a:pt x="790" y="920"/>
                </a:lnTo>
                <a:lnTo>
                  <a:pt x="785" y="920"/>
                </a:lnTo>
                <a:lnTo>
                  <a:pt x="790" y="904"/>
                </a:lnTo>
                <a:lnTo>
                  <a:pt x="795" y="899"/>
                </a:lnTo>
                <a:lnTo>
                  <a:pt x="790" y="904"/>
                </a:lnTo>
                <a:lnTo>
                  <a:pt x="790" y="878"/>
                </a:lnTo>
                <a:lnTo>
                  <a:pt x="790" y="852"/>
                </a:lnTo>
                <a:lnTo>
                  <a:pt x="795" y="811"/>
                </a:lnTo>
                <a:lnTo>
                  <a:pt x="795" y="764"/>
                </a:lnTo>
                <a:lnTo>
                  <a:pt x="795" y="759"/>
                </a:lnTo>
                <a:lnTo>
                  <a:pt x="795" y="753"/>
                </a:lnTo>
                <a:lnTo>
                  <a:pt x="800" y="753"/>
                </a:lnTo>
                <a:lnTo>
                  <a:pt x="795" y="753"/>
                </a:lnTo>
                <a:lnTo>
                  <a:pt x="795" y="733"/>
                </a:lnTo>
                <a:lnTo>
                  <a:pt x="800" y="733"/>
                </a:lnTo>
                <a:lnTo>
                  <a:pt x="805" y="733"/>
                </a:lnTo>
                <a:lnTo>
                  <a:pt x="805" y="738"/>
                </a:lnTo>
                <a:lnTo>
                  <a:pt x="805" y="733"/>
                </a:lnTo>
                <a:lnTo>
                  <a:pt x="805" y="738"/>
                </a:lnTo>
                <a:lnTo>
                  <a:pt x="811" y="733"/>
                </a:lnTo>
                <a:lnTo>
                  <a:pt x="816" y="733"/>
                </a:lnTo>
                <a:lnTo>
                  <a:pt x="816" y="727"/>
                </a:lnTo>
                <a:lnTo>
                  <a:pt x="811" y="727"/>
                </a:lnTo>
                <a:lnTo>
                  <a:pt x="811" y="722"/>
                </a:lnTo>
                <a:lnTo>
                  <a:pt x="800" y="722"/>
                </a:lnTo>
                <a:lnTo>
                  <a:pt x="795" y="727"/>
                </a:lnTo>
                <a:lnTo>
                  <a:pt x="800" y="727"/>
                </a:lnTo>
                <a:lnTo>
                  <a:pt x="795" y="727"/>
                </a:lnTo>
                <a:lnTo>
                  <a:pt x="800" y="727"/>
                </a:lnTo>
                <a:lnTo>
                  <a:pt x="795" y="733"/>
                </a:lnTo>
                <a:lnTo>
                  <a:pt x="795" y="707"/>
                </a:lnTo>
                <a:lnTo>
                  <a:pt x="800" y="707"/>
                </a:lnTo>
                <a:lnTo>
                  <a:pt x="795" y="707"/>
                </a:lnTo>
                <a:lnTo>
                  <a:pt x="790" y="634"/>
                </a:lnTo>
                <a:lnTo>
                  <a:pt x="800" y="629"/>
                </a:lnTo>
                <a:lnTo>
                  <a:pt x="800" y="624"/>
                </a:lnTo>
                <a:lnTo>
                  <a:pt x="795" y="629"/>
                </a:lnTo>
                <a:lnTo>
                  <a:pt x="795" y="624"/>
                </a:lnTo>
                <a:lnTo>
                  <a:pt x="790" y="624"/>
                </a:lnTo>
                <a:lnTo>
                  <a:pt x="790" y="618"/>
                </a:lnTo>
                <a:lnTo>
                  <a:pt x="795" y="613"/>
                </a:lnTo>
                <a:lnTo>
                  <a:pt x="790" y="613"/>
                </a:lnTo>
                <a:lnTo>
                  <a:pt x="785" y="582"/>
                </a:lnTo>
                <a:lnTo>
                  <a:pt x="790" y="577"/>
                </a:lnTo>
                <a:lnTo>
                  <a:pt x="790" y="572"/>
                </a:lnTo>
                <a:lnTo>
                  <a:pt x="785" y="572"/>
                </a:lnTo>
                <a:lnTo>
                  <a:pt x="774" y="504"/>
                </a:lnTo>
                <a:lnTo>
                  <a:pt x="774" y="499"/>
                </a:lnTo>
                <a:lnTo>
                  <a:pt x="790" y="499"/>
                </a:lnTo>
                <a:lnTo>
                  <a:pt x="800" y="489"/>
                </a:lnTo>
                <a:lnTo>
                  <a:pt x="795" y="489"/>
                </a:lnTo>
                <a:lnTo>
                  <a:pt x="774" y="499"/>
                </a:lnTo>
                <a:lnTo>
                  <a:pt x="764" y="447"/>
                </a:lnTo>
                <a:lnTo>
                  <a:pt x="759" y="379"/>
                </a:lnTo>
                <a:lnTo>
                  <a:pt x="748" y="317"/>
                </a:lnTo>
                <a:lnTo>
                  <a:pt x="733" y="244"/>
                </a:lnTo>
                <a:lnTo>
                  <a:pt x="717" y="172"/>
                </a:lnTo>
                <a:lnTo>
                  <a:pt x="733" y="255"/>
                </a:lnTo>
                <a:lnTo>
                  <a:pt x="743" y="353"/>
                </a:lnTo>
                <a:lnTo>
                  <a:pt x="722" y="229"/>
                </a:lnTo>
                <a:lnTo>
                  <a:pt x="686" y="94"/>
                </a:lnTo>
                <a:lnTo>
                  <a:pt x="707" y="187"/>
                </a:lnTo>
                <a:lnTo>
                  <a:pt x="748" y="385"/>
                </a:lnTo>
                <a:lnTo>
                  <a:pt x="748" y="411"/>
                </a:lnTo>
                <a:lnTo>
                  <a:pt x="754" y="437"/>
                </a:lnTo>
                <a:lnTo>
                  <a:pt x="728" y="343"/>
                </a:lnTo>
                <a:lnTo>
                  <a:pt x="702" y="229"/>
                </a:lnTo>
                <a:lnTo>
                  <a:pt x="660" y="114"/>
                </a:lnTo>
                <a:lnTo>
                  <a:pt x="603" y="0"/>
                </a:lnTo>
                <a:lnTo>
                  <a:pt x="650" y="114"/>
                </a:lnTo>
                <a:lnTo>
                  <a:pt x="702" y="255"/>
                </a:lnTo>
                <a:lnTo>
                  <a:pt x="722" y="338"/>
                </a:lnTo>
                <a:lnTo>
                  <a:pt x="738" y="421"/>
                </a:lnTo>
                <a:lnTo>
                  <a:pt x="748" y="504"/>
                </a:lnTo>
                <a:lnTo>
                  <a:pt x="754" y="592"/>
                </a:lnTo>
                <a:lnTo>
                  <a:pt x="748" y="598"/>
                </a:lnTo>
                <a:lnTo>
                  <a:pt x="754" y="598"/>
                </a:lnTo>
                <a:lnTo>
                  <a:pt x="754" y="650"/>
                </a:lnTo>
                <a:lnTo>
                  <a:pt x="748" y="618"/>
                </a:lnTo>
                <a:lnTo>
                  <a:pt x="738" y="509"/>
                </a:lnTo>
                <a:lnTo>
                  <a:pt x="738" y="546"/>
                </a:lnTo>
                <a:lnTo>
                  <a:pt x="728" y="551"/>
                </a:lnTo>
                <a:lnTo>
                  <a:pt x="660" y="327"/>
                </a:lnTo>
                <a:lnTo>
                  <a:pt x="650" y="244"/>
                </a:lnTo>
                <a:lnTo>
                  <a:pt x="634" y="161"/>
                </a:lnTo>
                <a:lnTo>
                  <a:pt x="613" y="78"/>
                </a:lnTo>
                <a:lnTo>
                  <a:pt x="582" y="0"/>
                </a:lnTo>
                <a:lnTo>
                  <a:pt x="561" y="0"/>
                </a:lnTo>
                <a:lnTo>
                  <a:pt x="582" y="57"/>
                </a:lnTo>
                <a:lnTo>
                  <a:pt x="603" y="135"/>
                </a:lnTo>
                <a:lnTo>
                  <a:pt x="624" y="218"/>
                </a:lnTo>
                <a:lnTo>
                  <a:pt x="629" y="218"/>
                </a:lnTo>
                <a:lnTo>
                  <a:pt x="644" y="286"/>
                </a:lnTo>
                <a:lnTo>
                  <a:pt x="660" y="364"/>
                </a:lnTo>
                <a:lnTo>
                  <a:pt x="676" y="452"/>
                </a:lnTo>
                <a:lnTo>
                  <a:pt x="655" y="379"/>
                </a:lnTo>
                <a:lnTo>
                  <a:pt x="639" y="327"/>
                </a:lnTo>
                <a:lnTo>
                  <a:pt x="624" y="281"/>
                </a:lnTo>
                <a:lnTo>
                  <a:pt x="639" y="296"/>
                </a:lnTo>
                <a:lnTo>
                  <a:pt x="629" y="270"/>
                </a:lnTo>
                <a:lnTo>
                  <a:pt x="618" y="255"/>
                </a:lnTo>
                <a:lnTo>
                  <a:pt x="613" y="250"/>
                </a:lnTo>
                <a:lnTo>
                  <a:pt x="618" y="239"/>
                </a:lnTo>
                <a:lnTo>
                  <a:pt x="608" y="213"/>
                </a:lnTo>
                <a:lnTo>
                  <a:pt x="624" y="218"/>
                </a:lnTo>
                <a:lnTo>
                  <a:pt x="572" y="99"/>
                </a:lnTo>
                <a:lnTo>
                  <a:pt x="520" y="0"/>
                </a:lnTo>
                <a:lnTo>
                  <a:pt x="0" y="0"/>
                </a:lnTo>
                <a:lnTo>
                  <a:pt x="0" y="312"/>
                </a:lnTo>
                <a:lnTo>
                  <a:pt x="16" y="302"/>
                </a:lnTo>
                <a:lnTo>
                  <a:pt x="37" y="302"/>
                </a:lnTo>
                <a:lnTo>
                  <a:pt x="89" y="302"/>
                </a:lnTo>
                <a:lnTo>
                  <a:pt x="114" y="317"/>
                </a:lnTo>
                <a:lnTo>
                  <a:pt x="151" y="338"/>
                </a:lnTo>
                <a:lnTo>
                  <a:pt x="192" y="374"/>
                </a:lnTo>
                <a:lnTo>
                  <a:pt x="229" y="416"/>
                </a:lnTo>
                <a:lnTo>
                  <a:pt x="255" y="463"/>
                </a:lnTo>
                <a:lnTo>
                  <a:pt x="276" y="509"/>
                </a:lnTo>
                <a:lnTo>
                  <a:pt x="265" y="520"/>
                </a:lnTo>
                <a:lnTo>
                  <a:pt x="250" y="473"/>
                </a:lnTo>
                <a:lnTo>
                  <a:pt x="229" y="437"/>
                </a:lnTo>
                <a:lnTo>
                  <a:pt x="208" y="405"/>
                </a:lnTo>
                <a:lnTo>
                  <a:pt x="182" y="379"/>
                </a:lnTo>
                <a:lnTo>
                  <a:pt x="140" y="343"/>
                </a:lnTo>
                <a:lnTo>
                  <a:pt x="99" y="322"/>
                </a:lnTo>
                <a:lnTo>
                  <a:pt x="63" y="312"/>
                </a:lnTo>
                <a:lnTo>
                  <a:pt x="31" y="312"/>
                </a:lnTo>
                <a:lnTo>
                  <a:pt x="0" y="317"/>
                </a:lnTo>
                <a:lnTo>
                  <a:pt x="47" y="317"/>
                </a:lnTo>
                <a:lnTo>
                  <a:pt x="89" y="327"/>
                </a:lnTo>
                <a:lnTo>
                  <a:pt x="125" y="343"/>
                </a:lnTo>
                <a:lnTo>
                  <a:pt x="161" y="369"/>
                </a:lnTo>
                <a:lnTo>
                  <a:pt x="192" y="400"/>
                </a:lnTo>
                <a:lnTo>
                  <a:pt x="218" y="437"/>
                </a:lnTo>
                <a:lnTo>
                  <a:pt x="239" y="483"/>
                </a:lnTo>
                <a:lnTo>
                  <a:pt x="260" y="525"/>
                </a:lnTo>
                <a:lnTo>
                  <a:pt x="213" y="592"/>
                </a:lnTo>
                <a:lnTo>
                  <a:pt x="177" y="644"/>
                </a:lnTo>
                <a:lnTo>
                  <a:pt x="172" y="650"/>
                </a:lnTo>
                <a:lnTo>
                  <a:pt x="192" y="634"/>
                </a:lnTo>
                <a:lnTo>
                  <a:pt x="218" y="613"/>
                </a:lnTo>
                <a:lnTo>
                  <a:pt x="224" y="608"/>
                </a:lnTo>
                <a:lnTo>
                  <a:pt x="224" y="613"/>
                </a:lnTo>
                <a:lnTo>
                  <a:pt x="187" y="665"/>
                </a:lnTo>
                <a:lnTo>
                  <a:pt x="135" y="722"/>
                </a:lnTo>
                <a:lnTo>
                  <a:pt x="130" y="717"/>
                </a:lnTo>
                <a:lnTo>
                  <a:pt x="135" y="717"/>
                </a:lnTo>
                <a:lnTo>
                  <a:pt x="130" y="717"/>
                </a:lnTo>
                <a:lnTo>
                  <a:pt x="130" y="712"/>
                </a:lnTo>
                <a:lnTo>
                  <a:pt x="125" y="712"/>
                </a:lnTo>
                <a:lnTo>
                  <a:pt x="120" y="712"/>
                </a:lnTo>
                <a:lnTo>
                  <a:pt x="114" y="712"/>
                </a:lnTo>
                <a:lnTo>
                  <a:pt x="109" y="712"/>
                </a:lnTo>
                <a:lnTo>
                  <a:pt x="104" y="712"/>
                </a:lnTo>
                <a:lnTo>
                  <a:pt x="104" y="717"/>
                </a:lnTo>
                <a:lnTo>
                  <a:pt x="104" y="722"/>
                </a:lnTo>
                <a:lnTo>
                  <a:pt x="99" y="722"/>
                </a:lnTo>
                <a:lnTo>
                  <a:pt x="104" y="727"/>
                </a:lnTo>
                <a:lnTo>
                  <a:pt x="99" y="727"/>
                </a:lnTo>
                <a:lnTo>
                  <a:pt x="104" y="727"/>
                </a:lnTo>
                <a:lnTo>
                  <a:pt x="99" y="733"/>
                </a:lnTo>
                <a:lnTo>
                  <a:pt x="104" y="733"/>
                </a:lnTo>
                <a:lnTo>
                  <a:pt x="99" y="738"/>
                </a:lnTo>
                <a:lnTo>
                  <a:pt x="104" y="738"/>
                </a:lnTo>
                <a:lnTo>
                  <a:pt x="109" y="738"/>
                </a:lnTo>
                <a:lnTo>
                  <a:pt x="109" y="743"/>
                </a:lnTo>
                <a:lnTo>
                  <a:pt x="109" y="738"/>
                </a:lnTo>
                <a:lnTo>
                  <a:pt x="109" y="743"/>
                </a:lnTo>
                <a:lnTo>
                  <a:pt x="114" y="738"/>
                </a:lnTo>
                <a:lnTo>
                  <a:pt x="114" y="743"/>
                </a:lnTo>
                <a:lnTo>
                  <a:pt x="114" y="738"/>
                </a:lnTo>
                <a:lnTo>
                  <a:pt x="114" y="743"/>
                </a:lnTo>
                <a:lnTo>
                  <a:pt x="109" y="748"/>
                </a:lnTo>
                <a:lnTo>
                  <a:pt x="114" y="743"/>
                </a:lnTo>
                <a:lnTo>
                  <a:pt x="120" y="743"/>
                </a:lnTo>
                <a:lnTo>
                  <a:pt x="120" y="738"/>
                </a:lnTo>
                <a:lnTo>
                  <a:pt x="125" y="738"/>
                </a:lnTo>
                <a:lnTo>
                  <a:pt x="130" y="738"/>
                </a:lnTo>
                <a:lnTo>
                  <a:pt x="130" y="733"/>
                </a:lnTo>
                <a:lnTo>
                  <a:pt x="135" y="727"/>
                </a:lnTo>
                <a:lnTo>
                  <a:pt x="192" y="676"/>
                </a:lnTo>
                <a:lnTo>
                  <a:pt x="239" y="629"/>
                </a:lnTo>
                <a:lnTo>
                  <a:pt x="244" y="618"/>
                </a:lnTo>
                <a:lnTo>
                  <a:pt x="239" y="613"/>
                </a:lnTo>
                <a:lnTo>
                  <a:pt x="234" y="613"/>
                </a:lnTo>
                <a:lnTo>
                  <a:pt x="239" y="608"/>
                </a:lnTo>
                <a:lnTo>
                  <a:pt x="260" y="592"/>
                </a:lnTo>
                <a:lnTo>
                  <a:pt x="255" y="613"/>
                </a:lnTo>
                <a:lnTo>
                  <a:pt x="255" y="618"/>
                </a:lnTo>
                <a:lnTo>
                  <a:pt x="255" y="639"/>
                </a:lnTo>
                <a:lnTo>
                  <a:pt x="244" y="639"/>
                </a:lnTo>
                <a:lnTo>
                  <a:pt x="239" y="639"/>
                </a:lnTo>
                <a:lnTo>
                  <a:pt x="239" y="650"/>
                </a:lnTo>
                <a:lnTo>
                  <a:pt x="239" y="665"/>
                </a:lnTo>
                <a:lnTo>
                  <a:pt x="0" y="956"/>
                </a:lnTo>
                <a:lnTo>
                  <a:pt x="0" y="977"/>
                </a:lnTo>
                <a:lnTo>
                  <a:pt x="5" y="966"/>
                </a:lnTo>
                <a:lnTo>
                  <a:pt x="31" y="961"/>
                </a:lnTo>
                <a:lnTo>
                  <a:pt x="0" y="998"/>
                </a:lnTo>
                <a:lnTo>
                  <a:pt x="31" y="961"/>
                </a:lnTo>
                <a:lnTo>
                  <a:pt x="57" y="956"/>
                </a:lnTo>
                <a:lnTo>
                  <a:pt x="63" y="961"/>
                </a:lnTo>
                <a:lnTo>
                  <a:pt x="63" y="956"/>
                </a:lnTo>
                <a:lnTo>
                  <a:pt x="68" y="951"/>
                </a:lnTo>
                <a:lnTo>
                  <a:pt x="89" y="946"/>
                </a:lnTo>
                <a:lnTo>
                  <a:pt x="0" y="1044"/>
                </a:lnTo>
                <a:lnTo>
                  <a:pt x="0" y="1268"/>
                </a:lnTo>
                <a:lnTo>
                  <a:pt x="78" y="1221"/>
                </a:lnTo>
                <a:lnTo>
                  <a:pt x="52" y="1247"/>
                </a:lnTo>
                <a:lnTo>
                  <a:pt x="47" y="1252"/>
                </a:lnTo>
                <a:lnTo>
                  <a:pt x="11" y="1289"/>
                </a:lnTo>
                <a:lnTo>
                  <a:pt x="5" y="1289"/>
                </a:lnTo>
                <a:lnTo>
                  <a:pt x="5" y="1294"/>
                </a:lnTo>
                <a:lnTo>
                  <a:pt x="5" y="1289"/>
                </a:lnTo>
                <a:lnTo>
                  <a:pt x="0" y="1299"/>
                </a:lnTo>
                <a:lnTo>
                  <a:pt x="47" y="1252"/>
                </a:lnTo>
                <a:lnTo>
                  <a:pt x="47" y="1257"/>
                </a:lnTo>
                <a:lnTo>
                  <a:pt x="47" y="1252"/>
                </a:lnTo>
                <a:lnTo>
                  <a:pt x="52" y="1252"/>
                </a:lnTo>
                <a:lnTo>
                  <a:pt x="63" y="1247"/>
                </a:lnTo>
                <a:lnTo>
                  <a:pt x="63" y="1242"/>
                </a:lnTo>
                <a:lnTo>
                  <a:pt x="57" y="1247"/>
                </a:lnTo>
                <a:lnTo>
                  <a:pt x="52" y="1247"/>
                </a:lnTo>
                <a:lnTo>
                  <a:pt x="83" y="1221"/>
                </a:lnTo>
                <a:lnTo>
                  <a:pt x="120" y="1200"/>
                </a:lnTo>
                <a:lnTo>
                  <a:pt x="78" y="1252"/>
                </a:lnTo>
                <a:lnTo>
                  <a:pt x="0" y="1304"/>
                </a:lnTo>
                <a:lnTo>
                  <a:pt x="0" y="1309"/>
                </a:lnTo>
                <a:lnTo>
                  <a:pt x="68" y="1263"/>
                </a:lnTo>
                <a:lnTo>
                  <a:pt x="0" y="1346"/>
                </a:lnTo>
                <a:lnTo>
                  <a:pt x="0" y="1351"/>
                </a:lnTo>
                <a:lnTo>
                  <a:pt x="73" y="1283"/>
                </a:lnTo>
                <a:lnTo>
                  <a:pt x="73" y="1278"/>
                </a:lnTo>
                <a:lnTo>
                  <a:pt x="73" y="1283"/>
                </a:lnTo>
                <a:lnTo>
                  <a:pt x="83" y="1278"/>
                </a:lnTo>
                <a:lnTo>
                  <a:pt x="78" y="1278"/>
                </a:lnTo>
                <a:lnTo>
                  <a:pt x="140" y="1221"/>
                </a:lnTo>
                <a:lnTo>
                  <a:pt x="114" y="1257"/>
                </a:lnTo>
                <a:lnTo>
                  <a:pt x="47" y="1315"/>
                </a:lnTo>
                <a:lnTo>
                  <a:pt x="0" y="1351"/>
                </a:lnTo>
                <a:lnTo>
                  <a:pt x="0" y="1387"/>
                </a:lnTo>
                <a:lnTo>
                  <a:pt x="73" y="1335"/>
                </a:lnTo>
                <a:lnTo>
                  <a:pt x="125" y="1294"/>
                </a:lnTo>
                <a:lnTo>
                  <a:pt x="78" y="1341"/>
                </a:lnTo>
                <a:lnTo>
                  <a:pt x="208" y="1226"/>
                </a:lnTo>
                <a:lnTo>
                  <a:pt x="166" y="1283"/>
                </a:lnTo>
                <a:lnTo>
                  <a:pt x="161" y="1283"/>
                </a:lnTo>
                <a:lnTo>
                  <a:pt x="161" y="1289"/>
                </a:lnTo>
                <a:lnTo>
                  <a:pt x="161" y="1294"/>
                </a:lnTo>
                <a:lnTo>
                  <a:pt x="156" y="1294"/>
                </a:lnTo>
                <a:lnTo>
                  <a:pt x="104" y="1330"/>
                </a:lnTo>
                <a:lnTo>
                  <a:pt x="99" y="1330"/>
                </a:lnTo>
                <a:lnTo>
                  <a:pt x="94" y="1335"/>
                </a:lnTo>
                <a:lnTo>
                  <a:pt x="89" y="1335"/>
                </a:lnTo>
                <a:lnTo>
                  <a:pt x="89" y="1341"/>
                </a:lnTo>
                <a:lnTo>
                  <a:pt x="57" y="1361"/>
                </a:lnTo>
                <a:lnTo>
                  <a:pt x="42" y="1372"/>
                </a:lnTo>
                <a:lnTo>
                  <a:pt x="37" y="1372"/>
                </a:lnTo>
                <a:lnTo>
                  <a:pt x="31" y="1372"/>
                </a:lnTo>
                <a:lnTo>
                  <a:pt x="21" y="1377"/>
                </a:lnTo>
                <a:lnTo>
                  <a:pt x="26" y="1377"/>
                </a:lnTo>
                <a:lnTo>
                  <a:pt x="21" y="1382"/>
                </a:lnTo>
                <a:lnTo>
                  <a:pt x="26" y="1382"/>
                </a:lnTo>
                <a:lnTo>
                  <a:pt x="21" y="1387"/>
                </a:lnTo>
                <a:lnTo>
                  <a:pt x="21" y="1382"/>
                </a:lnTo>
                <a:lnTo>
                  <a:pt x="16" y="1387"/>
                </a:lnTo>
                <a:lnTo>
                  <a:pt x="11" y="1387"/>
                </a:lnTo>
                <a:lnTo>
                  <a:pt x="5" y="1392"/>
                </a:lnTo>
                <a:lnTo>
                  <a:pt x="0" y="1398"/>
                </a:lnTo>
                <a:lnTo>
                  <a:pt x="0" y="1418"/>
                </a:lnTo>
                <a:lnTo>
                  <a:pt x="99" y="1361"/>
                </a:lnTo>
                <a:lnTo>
                  <a:pt x="99" y="1356"/>
                </a:lnTo>
                <a:lnTo>
                  <a:pt x="104" y="1356"/>
                </a:lnTo>
                <a:lnTo>
                  <a:pt x="120" y="1346"/>
                </a:lnTo>
                <a:lnTo>
                  <a:pt x="89" y="1392"/>
                </a:lnTo>
                <a:lnTo>
                  <a:pt x="83" y="1392"/>
                </a:lnTo>
                <a:lnTo>
                  <a:pt x="83" y="1398"/>
                </a:lnTo>
                <a:lnTo>
                  <a:pt x="5" y="1507"/>
                </a:lnTo>
                <a:lnTo>
                  <a:pt x="63" y="1429"/>
                </a:lnTo>
                <a:lnTo>
                  <a:pt x="68" y="1429"/>
                </a:lnTo>
                <a:lnTo>
                  <a:pt x="78" y="1424"/>
                </a:lnTo>
                <a:lnTo>
                  <a:pt x="78" y="1418"/>
                </a:lnTo>
                <a:lnTo>
                  <a:pt x="68" y="1424"/>
                </a:lnTo>
                <a:lnTo>
                  <a:pt x="83" y="1403"/>
                </a:lnTo>
                <a:lnTo>
                  <a:pt x="89" y="1403"/>
                </a:lnTo>
                <a:lnTo>
                  <a:pt x="94" y="1403"/>
                </a:lnTo>
                <a:lnTo>
                  <a:pt x="99" y="1398"/>
                </a:lnTo>
                <a:lnTo>
                  <a:pt x="99" y="1392"/>
                </a:lnTo>
                <a:lnTo>
                  <a:pt x="104" y="1392"/>
                </a:lnTo>
                <a:lnTo>
                  <a:pt x="99" y="1392"/>
                </a:lnTo>
                <a:lnTo>
                  <a:pt x="104" y="1392"/>
                </a:lnTo>
                <a:lnTo>
                  <a:pt x="99" y="1392"/>
                </a:lnTo>
                <a:lnTo>
                  <a:pt x="99" y="1387"/>
                </a:lnTo>
                <a:lnTo>
                  <a:pt x="94" y="1387"/>
                </a:lnTo>
                <a:lnTo>
                  <a:pt x="135" y="1341"/>
                </a:lnTo>
                <a:lnTo>
                  <a:pt x="135" y="1335"/>
                </a:lnTo>
                <a:lnTo>
                  <a:pt x="140" y="1335"/>
                </a:lnTo>
                <a:lnTo>
                  <a:pt x="146" y="1330"/>
                </a:lnTo>
                <a:lnTo>
                  <a:pt x="2276" y="2364"/>
                </a:lnTo>
                <a:lnTo>
                  <a:pt x="499" y="1205"/>
                </a:lnTo>
                <a:lnTo>
                  <a:pt x="483" y="1216"/>
                </a:lnTo>
                <a:lnTo>
                  <a:pt x="494" y="1211"/>
                </a:lnTo>
                <a:lnTo>
                  <a:pt x="499" y="1200"/>
                </a:lnTo>
                <a:lnTo>
                  <a:pt x="504" y="1205"/>
                </a:lnTo>
                <a:lnTo>
                  <a:pt x="499" y="1205"/>
                </a:lnTo>
                <a:lnTo>
                  <a:pt x="2276" y="2364"/>
                </a:lnTo>
                <a:lnTo>
                  <a:pt x="499" y="1200"/>
                </a:lnTo>
                <a:lnTo>
                  <a:pt x="504" y="1195"/>
                </a:lnTo>
                <a:lnTo>
                  <a:pt x="504" y="1200"/>
                </a:lnTo>
                <a:lnTo>
                  <a:pt x="499" y="1200"/>
                </a:lnTo>
                <a:lnTo>
                  <a:pt x="2276" y="2364"/>
                </a:lnTo>
                <a:lnTo>
                  <a:pt x="785" y="618"/>
                </a:lnTo>
                <a:lnTo>
                  <a:pt x="785" y="629"/>
                </a:lnTo>
                <a:lnTo>
                  <a:pt x="785" y="634"/>
                </a:lnTo>
                <a:lnTo>
                  <a:pt x="790" y="748"/>
                </a:lnTo>
                <a:lnTo>
                  <a:pt x="790" y="753"/>
                </a:lnTo>
                <a:lnTo>
                  <a:pt x="785" y="753"/>
                </a:lnTo>
                <a:lnTo>
                  <a:pt x="790" y="753"/>
                </a:lnTo>
                <a:lnTo>
                  <a:pt x="785" y="816"/>
                </a:lnTo>
                <a:lnTo>
                  <a:pt x="785" y="795"/>
                </a:lnTo>
                <a:lnTo>
                  <a:pt x="779" y="774"/>
                </a:lnTo>
                <a:lnTo>
                  <a:pt x="779" y="696"/>
                </a:lnTo>
                <a:lnTo>
                  <a:pt x="774" y="582"/>
                </a:lnTo>
                <a:lnTo>
                  <a:pt x="779" y="582"/>
                </a:lnTo>
                <a:lnTo>
                  <a:pt x="785" y="618"/>
                </a:lnTo>
                <a:lnTo>
                  <a:pt x="2276" y="2364"/>
                </a:lnTo>
                <a:lnTo>
                  <a:pt x="779" y="577"/>
                </a:lnTo>
                <a:lnTo>
                  <a:pt x="774" y="577"/>
                </a:lnTo>
                <a:lnTo>
                  <a:pt x="774" y="582"/>
                </a:lnTo>
                <a:lnTo>
                  <a:pt x="769" y="535"/>
                </a:lnTo>
                <a:lnTo>
                  <a:pt x="764" y="515"/>
                </a:lnTo>
                <a:lnTo>
                  <a:pt x="764" y="478"/>
                </a:lnTo>
                <a:lnTo>
                  <a:pt x="779" y="577"/>
                </a:lnTo>
                <a:lnTo>
                  <a:pt x="2276" y="2364"/>
                </a:lnTo>
                <a:lnTo>
                  <a:pt x="728" y="556"/>
                </a:lnTo>
                <a:lnTo>
                  <a:pt x="738" y="551"/>
                </a:lnTo>
                <a:lnTo>
                  <a:pt x="738" y="546"/>
                </a:lnTo>
                <a:lnTo>
                  <a:pt x="738" y="587"/>
                </a:lnTo>
                <a:lnTo>
                  <a:pt x="728" y="556"/>
                </a:lnTo>
                <a:lnTo>
                  <a:pt x="2276" y="2364"/>
                </a:lnTo>
                <a:lnTo>
                  <a:pt x="728" y="1013"/>
                </a:lnTo>
                <a:lnTo>
                  <a:pt x="728" y="1013"/>
                </a:lnTo>
                <a:lnTo>
                  <a:pt x="728" y="1018"/>
                </a:lnTo>
                <a:lnTo>
                  <a:pt x="728" y="1013"/>
                </a:lnTo>
                <a:lnTo>
                  <a:pt x="2276" y="2364"/>
                </a:lnTo>
                <a:lnTo>
                  <a:pt x="509" y="857"/>
                </a:lnTo>
                <a:lnTo>
                  <a:pt x="504" y="863"/>
                </a:lnTo>
                <a:lnTo>
                  <a:pt x="504" y="857"/>
                </a:lnTo>
                <a:lnTo>
                  <a:pt x="509" y="857"/>
                </a:lnTo>
                <a:lnTo>
                  <a:pt x="2276" y="2364"/>
                </a:lnTo>
                <a:lnTo>
                  <a:pt x="509" y="1065"/>
                </a:lnTo>
                <a:lnTo>
                  <a:pt x="520" y="1060"/>
                </a:lnTo>
                <a:lnTo>
                  <a:pt x="504" y="1070"/>
                </a:lnTo>
                <a:lnTo>
                  <a:pt x="509" y="1065"/>
                </a:lnTo>
                <a:lnTo>
                  <a:pt x="2276" y="2364"/>
                </a:lnTo>
                <a:lnTo>
                  <a:pt x="494" y="1076"/>
                </a:lnTo>
                <a:lnTo>
                  <a:pt x="520" y="1070"/>
                </a:lnTo>
                <a:lnTo>
                  <a:pt x="489" y="1081"/>
                </a:lnTo>
                <a:lnTo>
                  <a:pt x="494" y="1076"/>
                </a:lnTo>
                <a:lnTo>
                  <a:pt x="2276" y="2364"/>
                </a:lnTo>
                <a:lnTo>
                  <a:pt x="483" y="1086"/>
                </a:lnTo>
                <a:lnTo>
                  <a:pt x="546" y="1070"/>
                </a:lnTo>
                <a:lnTo>
                  <a:pt x="504" y="1091"/>
                </a:lnTo>
                <a:lnTo>
                  <a:pt x="546" y="1081"/>
                </a:lnTo>
                <a:lnTo>
                  <a:pt x="447" y="1117"/>
                </a:lnTo>
                <a:lnTo>
                  <a:pt x="483" y="1086"/>
                </a:lnTo>
                <a:lnTo>
                  <a:pt x="2276" y="2364"/>
                </a:lnTo>
                <a:lnTo>
                  <a:pt x="395" y="1112"/>
                </a:lnTo>
                <a:lnTo>
                  <a:pt x="400" y="1107"/>
                </a:lnTo>
                <a:lnTo>
                  <a:pt x="400" y="1112"/>
                </a:lnTo>
                <a:lnTo>
                  <a:pt x="400" y="1107"/>
                </a:lnTo>
                <a:lnTo>
                  <a:pt x="400" y="1112"/>
                </a:lnTo>
                <a:lnTo>
                  <a:pt x="395" y="1112"/>
                </a:lnTo>
                <a:lnTo>
                  <a:pt x="2276" y="2364"/>
                </a:lnTo>
                <a:lnTo>
                  <a:pt x="421" y="1044"/>
                </a:lnTo>
                <a:lnTo>
                  <a:pt x="416" y="1055"/>
                </a:lnTo>
                <a:lnTo>
                  <a:pt x="390" y="1070"/>
                </a:lnTo>
                <a:lnTo>
                  <a:pt x="421" y="1044"/>
                </a:lnTo>
                <a:lnTo>
                  <a:pt x="2276" y="2364"/>
                </a:lnTo>
                <a:lnTo>
                  <a:pt x="317" y="733"/>
                </a:lnTo>
                <a:lnTo>
                  <a:pt x="322" y="727"/>
                </a:lnTo>
                <a:lnTo>
                  <a:pt x="322" y="733"/>
                </a:lnTo>
                <a:lnTo>
                  <a:pt x="317" y="727"/>
                </a:lnTo>
                <a:lnTo>
                  <a:pt x="317" y="733"/>
                </a:lnTo>
                <a:lnTo>
                  <a:pt x="2276" y="2364"/>
                </a:lnTo>
                <a:lnTo>
                  <a:pt x="281" y="546"/>
                </a:lnTo>
                <a:lnTo>
                  <a:pt x="281" y="540"/>
                </a:lnTo>
                <a:lnTo>
                  <a:pt x="286" y="546"/>
                </a:lnTo>
                <a:lnTo>
                  <a:pt x="281" y="551"/>
                </a:lnTo>
                <a:lnTo>
                  <a:pt x="281" y="546"/>
                </a:lnTo>
                <a:lnTo>
                  <a:pt x="2276" y="2364"/>
                </a:lnTo>
                <a:lnTo>
                  <a:pt x="270" y="582"/>
                </a:lnTo>
                <a:lnTo>
                  <a:pt x="281" y="577"/>
                </a:lnTo>
                <a:lnTo>
                  <a:pt x="286" y="603"/>
                </a:lnTo>
                <a:lnTo>
                  <a:pt x="281" y="613"/>
                </a:lnTo>
                <a:lnTo>
                  <a:pt x="276" y="618"/>
                </a:lnTo>
                <a:lnTo>
                  <a:pt x="265" y="613"/>
                </a:lnTo>
                <a:lnTo>
                  <a:pt x="270" y="582"/>
                </a:lnTo>
                <a:lnTo>
                  <a:pt x="2276" y="2364"/>
                </a:lnTo>
                <a:lnTo>
                  <a:pt x="260" y="629"/>
                </a:lnTo>
                <a:lnTo>
                  <a:pt x="265" y="634"/>
                </a:lnTo>
                <a:lnTo>
                  <a:pt x="260" y="644"/>
                </a:lnTo>
                <a:lnTo>
                  <a:pt x="255" y="639"/>
                </a:lnTo>
                <a:lnTo>
                  <a:pt x="260" y="629"/>
                </a:lnTo>
                <a:lnTo>
                  <a:pt x="2276" y="2364"/>
                </a:lnTo>
                <a:lnTo>
                  <a:pt x="244" y="696"/>
                </a:lnTo>
                <a:lnTo>
                  <a:pt x="286" y="644"/>
                </a:lnTo>
                <a:lnTo>
                  <a:pt x="281" y="676"/>
                </a:lnTo>
                <a:lnTo>
                  <a:pt x="234" y="727"/>
                </a:lnTo>
                <a:lnTo>
                  <a:pt x="244" y="696"/>
                </a:lnTo>
                <a:lnTo>
                  <a:pt x="2276" y="2364"/>
                </a:lnTo>
                <a:lnTo>
                  <a:pt x="11" y="961"/>
                </a:lnTo>
                <a:lnTo>
                  <a:pt x="239" y="702"/>
                </a:lnTo>
                <a:lnTo>
                  <a:pt x="229" y="733"/>
                </a:lnTo>
                <a:lnTo>
                  <a:pt x="192" y="769"/>
                </a:lnTo>
                <a:lnTo>
                  <a:pt x="187" y="769"/>
                </a:lnTo>
                <a:lnTo>
                  <a:pt x="172" y="774"/>
                </a:lnTo>
                <a:lnTo>
                  <a:pt x="172" y="779"/>
                </a:lnTo>
                <a:lnTo>
                  <a:pt x="177" y="785"/>
                </a:lnTo>
                <a:lnTo>
                  <a:pt x="161" y="800"/>
                </a:lnTo>
                <a:lnTo>
                  <a:pt x="52" y="940"/>
                </a:lnTo>
                <a:lnTo>
                  <a:pt x="11" y="961"/>
                </a:lnTo>
                <a:lnTo>
                  <a:pt x="2276" y="2364"/>
                </a:lnTo>
                <a:lnTo>
                  <a:pt x="224" y="743"/>
                </a:lnTo>
                <a:lnTo>
                  <a:pt x="213" y="774"/>
                </a:lnTo>
                <a:lnTo>
                  <a:pt x="198" y="774"/>
                </a:lnTo>
                <a:lnTo>
                  <a:pt x="224" y="743"/>
                </a:lnTo>
                <a:lnTo>
                  <a:pt x="2276" y="2364"/>
                </a:lnTo>
                <a:lnTo>
                  <a:pt x="135" y="883"/>
                </a:lnTo>
                <a:lnTo>
                  <a:pt x="114" y="899"/>
                </a:lnTo>
                <a:lnTo>
                  <a:pt x="52" y="935"/>
                </a:lnTo>
                <a:lnTo>
                  <a:pt x="182" y="790"/>
                </a:lnTo>
                <a:lnTo>
                  <a:pt x="192" y="795"/>
                </a:lnTo>
                <a:lnTo>
                  <a:pt x="198" y="795"/>
                </a:lnTo>
                <a:lnTo>
                  <a:pt x="203" y="790"/>
                </a:lnTo>
                <a:lnTo>
                  <a:pt x="192" y="821"/>
                </a:lnTo>
                <a:lnTo>
                  <a:pt x="213" y="785"/>
                </a:lnTo>
                <a:lnTo>
                  <a:pt x="218" y="774"/>
                </a:lnTo>
                <a:lnTo>
                  <a:pt x="234" y="738"/>
                </a:lnTo>
                <a:lnTo>
                  <a:pt x="281" y="681"/>
                </a:lnTo>
                <a:lnTo>
                  <a:pt x="260" y="738"/>
                </a:lnTo>
                <a:lnTo>
                  <a:pt x="255" y="738"/>
                </a:lnTo>
                <a:lnTo>
                  <a:pt x="244" y="748"/>
                </a:lnTo>
                <a:lnTo>
                  <a:pt x="250" y="748"/>
                </a:lnTo>
                <a:lnTo>
                  <a:pt x="255" y="743"/>
                </a:lnTo>
                <a:lnTo>
                  <a:pt x="229" y="779"/>
                </a:lnTo>
                <a:lnTo>
                  <a:pt x="198" y="821"/>
                </a:lnTo>
                <a:lnTo>
                  <a:pt x="192" y="826"/>
                </a:lnTo>
                <a:lnTo>
                  <a:pt x="192" y="821"/>
                </a:lnTo>
                <a:lnTo>
                  <a:pt x="187" y="826"/>
                </a:lnTo>
                <a:lnTo>
                  <a:pt x="135" y="883"/>
                </a:lnTo>
                <a:lnTo>
                  <a:pt x="2276" y="2364"/>
                </a:lnTo>
                <a:lnTo>
                  <a:pt x="213" y="951"/>
                </a:lnTo>
                <a:lnTo>
                  <a:pt x="218" y="946"/>
                </a:lnTo>
                <a:lnTo>
                  <a:pt x="213" y="946"/>
                </a:lnTo>
                <a:lnTo>
                  <a:pt x="218" y="946"/>
                </a:lnTo>
                <a:lnTo>
                  <a:pt x="213" y="951"/>
                </a:lnTo>
                <a:lnTo>
                  <a:pt x="2276" y="2364"/>
                </a:lnTo>
                <a:lnTo>
                  <a:pt x="203" y="1174"/>
                </a:lnTo>
                <a:lnTo>
                  <a:pt x="198" y="1169"/>
                </a:lnTo>
                <a:lnTo>
                  <a:pt x="192" y="1169"/>
                </a:lnTo>
                <a:lnTo>
                  <a:pt x="192" y="1174"/>
                </a:lnTo>
                <a:lnTo>
                  <a:pt x="187" y="1174"/>
                </a:lnTo>
                <a:lnTo>
                  <a:pt x="187" y="1179"/>
                </a:lnTo>
                <a:lnTo>
                  <a:pt x="192" y="1179"/>
                </a:lnTo>
                <a:lnTo>
                  <a:pt x="198" y="1179"/>
                </a:lnTo>
                <a:lnTo>
                  <a:pt x="192" y="1185"/>
                </a:lnTo>
                <a:lnTo>
                  <a:pt x="172" y="1195"/>
                </a:lnTo>
                <a:lnTo>
                  <a:pt x="187" y="1185"/>
                </a:lnTo>
                <a:lnTo>
                  <a:pt x="146" y="1226"/>
                </a:lnTo>
                <a:lnTo>
                  <a:pt x="172" y="1195"/>
                </a:lnTo>
                <a:lnTo>
                  <a:pt x="229" y="1117"/>
                </a:lnTo>
                <a:lnTo>
                  <a:pt x="281" y="1076"/>
                </a:lnTo>
                <a:lnTo>
                  <a:pt x="333" y="1029"/>
                </a:lnTo>
                <a:lnTo>
                  <a:pt x="374" y="977"/>
                </a:lnTo>
                <a:lnTo>
                  <a:pt x="379" y="977"/>
                </a:lnTo>
                <a:lnTo>
                  <a:pt x="307" y="1060"/>
                </a:lnTo>
                <a:lnTo>
                  <a:pt x="239" y="1138"/>
                </a:lnTo>
                <a:lnTo>
                  <a:pt x="234" y="1138"/>
                </a:lnTo>
                <a:lnTo>
                  <a:pt x="213" y="1164"/>
                </a:lnTo>
                <a:lnTo>
                  <a:pt x="213" y="1159"/>
                </a:lnTo>
                <a:lnTo>
                  <a:pt x="203" y="1159"/>
                </a:lnTo>
                <a:lnTo>
                  <a:pt x="208" y="1164"/>
                </a:lnTo>
                <a:lnTo>
                  <a:pt x="213" y="1164"/>
                </a:lnTo>
                <a:lnTo>
                  <a:pt x="203" y="1174"/>
                </a:lnTo>
                <a:lnTo>
                  <a:pt x="2276" y="2364"/>
                </a:lnTo>
                <a:lnTo>
                  <a:pt x="270" y="1164"/>
                </a:lnTo>
                <a:lnTo>
                  <a:pt x="250" y="1205"/>
                </a:lnTo>
                <a:lnTo>
                  <a:pt x="244" y="1226"/>
                </a:lnTo>
                <a:lnTo>
                  <a:pt x="250" y="1221"/>
                </a:lnTo>
                <a:lnTo>
                  <a:pt x="255" y="1221"/>
                </a:lnTo>
                <a:lnTo>
                  <a:pt x="255" y="1216"/>
                </a:lnTo>
                <a:lnTo>
                  <a:pt x="255" y="1211"/>
                </a:lnTo>
                <a:lnTo>
                  <a:pt x="281" y="1179"/>
                </a:lnTo>
                <a:lnTo>
                  <a:pt x="343" y="1107"/>
                </a:lnTo>
                <a:lnTo>
                  <a:pt x="400" y="1081"/>
                </a:lnTo>
                <a:lnTo>
                  <a:pt x="364" y="1128"/>
                </a:lnTo>
                <a:lnTo>
                  <a:pt x="265" y="1211"/>
                </a:lnTo>
                <a:lnTo>
                  <a:pt x="182" y="1278"/>
                </a:lnTo>
                <a:lnTo>
                  <a:pt x="270" y="1164"/>
                </a:lnTo>
                <a:lnTo>
                  <a:pt x="2276" y="2364"/>
                </a:lnTo>
                <a:lnTo>
                  <a:pt x="327" y="1143"/>
                </a:lnTo>
                <a:lnTo>
                  <a:pt x="317" y="1148"/>
                </a:lnTo>
                <a:lnTo>
                  <a:pt x="322" y="1148"/>
                </a:lnTo>
                <a:lnTo>
                  <a:pt x="327" y="1153"/>
                </a:lnTo>
                <a:lnTo>
                  <a:pt x="333" y="1148"/>
                </a:lnTo>
                <a:lnTo>
                  <a:pt x="333" y="1143"/>
                </a:lnTo>
                <a:lnTo>
                  <a:pt x="327" y="1143"/>
                </a:lnTo>
                <a:lnTo>
                  <a:pt x="2276" y="2364"/>
                </a:lnTo>
                <a:lnTo>
                  <a:pt x="909" y="390"/>
                </a:lnTo>
                <a:lnTo>
                  <a:pt x="904" y="395"/>
                </a:lnTo>
                <a:lnTo>
                  <a:pt x="904" y="390"/>
                </a:lnTo>
                <a:lnTo>
                  <a:pt x="904" y="395"/>
                </a:lnTo>
                <a:lnTo>
                  <a:pt x="899" y="395"/>
                </a:lnTo>
                <a:lnTo>
                  <a:pt x="904" y="395"/>
                </a:lnTo>
                <a:lnTo>
                  <a:pt x="909" y="390"/>
                </a:lnTo>
                <a:lnTo>
                  <a:pt x="2276" y="2364"/>
                </a:lnTo>
                <a:lnTo>
                  <a:pt x="343" y="2213"/>
                </a:lnTo>
                <a:lnTo>
                  <a:pt x="338" y="2234"/>
                </a:lnTo>
                <a:lnTo>
                  <a:pt x="333" y="2234"/>
                </a:lnTo>
                <a:lnTo>
                  <a:pt x="333" y="2224"/>
                </a:lnTo>
                <a:lnTo>
                  <a:pt x="327" y="2244"/>
                </a:lnTo>
                <a:lnTo>
                  <a:pt x="338" y="2234"/>
                </a:lnTo>
                <a:lnTo>
                  <a:pt x="343" y="2213"/>
                </a:lnTo>
                <a:lnTo>
                  <a:pt x="2276" y="2364"/>
                </a:lnTo>
                <a:lnTo>
                  <a:pt x="364" y="1252"/>
                </a:lnTo>
                <a:lnTo>
                  <a:pt x="369" y="1252"/>
                </a:lnTo>
                <a:lnTo>
                  <a:pt x="369" y="1247"/>
                </a:lnTo>
                <a:lnTo>
                  <a:pt x="369" y="1242"/>
                </a:lnTo>
                <a:lnTo>
                  <a:pt x="364" y="1242"/>
                </a:lnTo>
                <a:lnTo>
                  <a:pt x="364" y="1237"/>
                </a:lnTo>
                <a:lnTo>
                  <a:pt x="353" y="1242"/>
                </a:lnTo>
                <a:lnTo>
                  <a:pt x="348" y="1247"/>
                </a:lnTo>
                <a:lnTo>
                  <a:pt x="348" y="1252"/>
                </a:lnTo>
                <a:lnTo>
                  <a:pt x="348" y="1247"/>
                </a:lnTo>
                <a:lnTo>
                  <a:pt x="348" y="1252"/>
                </a:lnTo>
                <a:lnTo>
                  <a:pt x="353" y="1252"/>
                </a:lnTo>
                <a:lnTo>
                  <a:pt x="348" y="1252"/>
                </a:lnTo>
                <a:lnTo>
                  <a:pt x="353" y="1252"/>
                </a:lnTo>
                <a:lnTo>
                  <a:pt x="359" y="1252"/>
                </a:lnTo>
                <a:lnTo>
                  <a:pt x="353" y="1252"/>
                </a:lnTo>
                <a:lnTo>
                  <a:pt x="359" y="1252"/>
                </a:lnTo>
                <a:lnTo>
                  <a:pt x="353" y="1252"/>
                </a:lnTo>
                <a:lnTo>
                  <a:pt x="359" y="1252"/>
                </a:lnTo>
                <a:lnTo>
                  <a:pt x="353" y="1257"/>
                </a:lnTo>
                <a:lnTo>
                  <a:pt x="359" y="1252"/>
                </a:lnTo>
                <a:lnTo>
                  <a:pt x="359" y="1257"/>
                </a:lnTo>
                <a:lnTo>
                  <a:pt x="364" y="1252"/>
                </a:lnTo>
                <a:lnTo>
                  <a:pt x="2276" y="2364"/>
                </a:lnTo>
                <a:lnTo>
                  <a:pt x="338" y="1382"/>
                </a:lnTo>
                <a:lnTo>
                  <a:pt x="333" y="1387"/>
                </a:lnTo>
                <a:lnTo>
                  <a:pt x="338" y="1387"/>
                </a:lnTo>
                <a:lnTo>
                  <a:pt x="343" y="1382"/>
                </a:lnTo>
                <a:lnTo>
                  <a:pt x="338" y="1382"/>
                </a:lnTo>
                <a:lnTo>
                  <a:pt x="2276" y="2364"/>
                </a:lnTo>
                <a:lnTo>
                  <a:pt x="333" y="1974"/>
                </a:lnTo>
                <a:lnTo>
                  <a:pt x="338" y="1912"/>
                </a:lnTo>
                <a:lnTo>
                  <a:pt x="333" y="1922"/>
                </a:lnTo>
                <a:lnTo>
                  <a:pt x="333" y="1938"/>
                </a:lnTo>
                <a:lnTo>
                  <a:pt x="333" y="1974"/>
                </a:lnTo>
                <a:lnTo>
                  <a:pt x="2276" y="2364"/>
                </a:lnTo>
                <a:lnTo>
                  <a:pt x="333" y="1335"/>
                </a:lnTo>
                <a:lnTo>
                  <a:pt x="327" y="1341"/>
                </a:lnTo>
                <a:lnTo>
                  <a:pt x="333" y="1341"/>
                </a:lnTo>
                <a:lnTo>
                  <a:pt x="333" y="1335"/>
                </a:lnTo>
                <a:lnTo>
                  <a:pt x="2276" y="2364"/>
                </a:lnTo>
                <a:lnTo>
                  <a:pt x="343" y="1335"/>
                </a:lnTo>
                <a:lnTo>
                  <a:pt x="338" y="1335"/>
                </a:lnTo>
                <a:lnTo>
                  <a:pt x="333" y="1341"/>
                </a:lnTo>
                <a:lnTo>
                  <a:pt x="338" y="1341"/>
                </a:lnTo>
                <a:lnTo>
                  <a:pt x="343" y="1335"/>
                </a:lnTo>
                <a:lnTo>
                  <a:pt x="2276" y="2364"/>
                </a:lnTo>
                <a:lnTo>
                  <a:pt x="327" y="1974"/>
                </a:lnTo>
                <a:lnTo>
                  <a:pt x="327" y="1990"/>
                </a:lnTo>
                <a:lnTo>
                  <a:pt x="333" y="1979"/>
                </a:lnTo>
                <a:lnTo>
                  <a:pt x="327" y="1974"/>
                </a:lnTo>
                <a:lnTo>
                  <a:pt x="2276" y="2364"/>
                </a:lnTo>
                <a:lnTo>
                  <a:pt x="333" y="1330"/>
                </a:lnTo>
                <a:lnTo>
                  <a:pt x="327" y="1330"/>
                </a:lnTo>
                <a:lnTo>
                  <a:pt x="322" y="1335"/>
                </a:lnTo>
                <a:lnTo>
                  <a:pt x="327" y="1335"/>
                </a:lnTo>
                <a:lnTo>
                  <a:pt x="333" y="1335"/>
                </a:lnTo>
                <a:lnTo>
                  <a:pt x="333" y="1330"/>
                </a:lnTo>
                <a:lnTo>
                  <a:pt x="2276" y="2364"/>
                </a:lnTo>
                <a:lnTo>
                  <a:pt x="463" y="1122"/>
                </a:lnTo>
                <a:lnTo>
                  <a:pt x="463" y="1128"/>
                </a:lnTo>
                <a:lnTo>
                  <a:pt x="468" y="1122"/>
                </a:lnTo>
                <a:lnTo>
                  <a:pt x="473" y="1117"/>
                </a:lnTo>
                <a:lnTo>
                  <a:pt x="478" y="1112"/>
                </a:lnTo>
                <a:lnTo>
                  <a:pt x="483" y="1112"/>
                </a:lnTo>
                <a:lnTo>
                  <a:pt x="483" y="1107"/>
                </a:lnTo>
                <a:lnTo>
                  <a:pt x="478" y="1112"/>
                </a:lnTo>
                <a:lnTo>
                  <a:pt x="468" y="1117"/>
                </a:lnTo>
                <a:lnTo>
                  <a:pt x="463" y="1122"/>
                </a:lnTo>
                <a:lnTo>
                  <a:pt x="2276" y="2364"/>
                </a:lnTo>
                <a:lnTo>
                  <a:pt x="447" y="1221"/>
                </a:lnTo>
                <a:lnTo>
                  <a:pt x="452" y="1221"/>
                </a:lnTo>
                <a:lnTo>
                  <a:pt x="457" y="1221"/>
                </a:lnTo>
                <a:lnTo>
                  <a:pt x="457" y="1216"/>
                </a:lnTo>
                <a:lnTo>
                  <a:pt x="463" y="1216"/>
                </a:lnTo>
                <a:lnTo>
                  <a:pt x="457" y="1211"/>
                </a:lnTo>
                <a:lnTo>
                  <a:pt x="452" y="1211"/>
                </a:lnTo>
                <a:lnTo>
                  <a:pt x="447" y="1216"/>
                </a:lnTo>
                <a:lnTo>
                  <a:pt x="447" y="1221"/>
                </a:lnTo>
                <a:lnTo>
                  <a:pt x="2276" y="2364"/>
                </a:lnTo>
                <a:lnTo>
                  <a:pt x="379" y="1320"/>
                </a:lnTo>
                <a:lnTo>
                  <a:pt x="385" y="1315"/>
                </a:lnTo>
                <a:lnTo>
                  <a:pt x="374" y="1315"/>
                </a:lnTo>
                <a:lnTo>
                  <a:pt x="374" y="1320"/>
                </a:lnTo>
                <a:lnTo>
                  <a:pt x="379" y="1320"/>
                </a:lnTo>
                <a:lnTo>
                  <a:pt x="2276" y="2364"/>
                </a:lnTo>
                <a:lnTo>
                  <a:pt x="379" y="1372"/>
                </a:lnTo>
                <a:lnTo>
                  <a:pt x="390" y="1366"/>
                </a:lnTo>
                <a:lnTo>
                  <a:pt x="390" y="1361"/>
                </a:lnTo>
                <a:lnTo>
                  <a:pt x="379" y="1372"/>
                </a:lnTo>
                <a:lnTo>
                  <a:pt x="2276" y="2364"/>
                </a:lnTo>
                <a:lnTo>
                  <a:pt x="395" y="1325"/>
                </a:lnTo>
                <a:lnTo>
                  <a:pt x="390" y="1320"/>
                </a:lnTo>
                <a:lnTo>
                  <a:pt x="385" y="1320"/>
                </a:lnTo>
                <a:lnTo>
                  <a:pt x="379" y="1325"/>
                </a:lnTo>
                <a:lnTo>
                  <a:pt x="374" y="1330"/>
                </a:lnTo>
                <a:lnTo>
                  <a:pt x="379" y="1330"/>
                </a:lnTo>
                <a:lnTo>
                  <a:pt x="374" y="1330"/>
                </a:lnTo>
                <a:lnTo>
                  <a:pt x="374" y="1335"/>
                </a:lnTo>
                <a:lnTo>
                  <a:pt x="379" y="1330"/>
                </a:lnTo>
                <a:lnTo>
                  <a:pt x="374" y="1335"/>
                </a:lnTo>
                <a:lnTo>
                  <a:pt x="379" y="1335"/>
                </a:lnTo>
                <a:lnTo>
                  <a:pt x="385" y="1335"/>
                </a:lnTo>
                <a:lnTo>
                  <a:pt x="385" y="1330"/>
                </a:lnTo>
                <a:lnTo>
                  <a:pt x="390" y="1330"/>
                </a:lnTo>
                <a:lnTo>
                  <a:pt x="390" y="1325"/>
                </a:lnTo>
                <a:lnTo>
                  <a:pt x="395" y="1325"/>
                </a:lnTo>
                <a:lnTo>
                  <a:pt x="2276" y="2364"/>
                </a:lnTo>
                <a:lnTo>
                  <a:pt x="395" y="1283"/>
                </a:lnTo>
                <a:lnTo>
                  <a:pt x="390" y="1278"/>
                </a:lnTo>
                <a:lnTo>
                  <a:pt x="385" y="1278"/>
                </a:lnTo>
                <a:lnTo>
                  <a:pt x="385" y="1283"/>
                </a:lnTo>
                <a:lnTo>
                  <a:pt x="379" y="1283"/>
                </a:lnTo>
                <a:lnTo>
                  <a:pt x="374" y="1283"/>
                </a:lnTo>
                <a:lnTo>
                  <a:pt x="369" y="1289"/>
                </a:lnTo>
                <a:lnTo>
                  <a:pt x="374" y="1289"/>
                </a:lnTo>
                <a:lnTo>
                  <a:pt x="369" y="1289"/>
                </a:lnTo>
                <a:lnTo>
                  <a:pt x="369" y="1294"/>
                </a:lnTo>
                <a:lnTo>
                  <a:pt x="369" y="1299"/>
                </a:lnTo>
                <a:lnTo>
                  <a:pt x="369" y="1294"/>
                </a:lnTo>
                <a:lnTo>
                  <a:pt x="369" y="1299"/>
                </a:lnTo>
                <a:lnTo>
                  <a:pt x="374" y="1299"/>
                </a:lnTo>
                <a:lnTo>
                  <a:pt x="369" y="1299"/>
                </a:lnTo>
                <a:lnTo>
                  <a:pt x="374" y="1299"/>
                </a:lnTo>
                <a:lnTo>
                  <a:pt x="379" y="1299"/>
                </a:lnTo>
                <a:lnTo>
                  <a:pt x="385" y="1299"/>
                </a:lnTo>
                <a:lnTo>
                  <a:pt x="390" y="1294"/>
                </a:lnTo>
                <a:lnTo>
                  <a:pt x="390" y="1289"/>
                </a:lnTo>
                <a:lnTo>
                  <a:pt x="395" y="1289"/>
                </a:lnTo>
                <a:lnTo>
                  <a:pt x="395" y="1283"/>
                </a:lnTo>
                <a:lnTo>
                  <a:pt x="2276" y="2364"/>
                </a:lnTo>
                <a:lnTo>
                  <a:pt x="270" y="1361"/>
                </a:lnTo>
                <a:lnTo>
                  <a:pt x="270" y="1356"/>
                </a:lnTo>
                <a:lnTo>
                  <a:pt x="260" y="1356"/>
                </a:lnTo>
                <a:lnTo>
                  <a:pt x="255" y="1361"/>
                </a:lnTo>
                <a:lnTo>
                  <a:pt x="250" y="1366"/>
                </a:lnTo>
                <a:lnTo>
                  <a:pt x="244" y="1372"/>
                </a:lnTo>
                <a:lnTo>
                  <a:pt x="239" y="1377"/>
                </a:lnTo>
                <a:lnTo>
                  <a:pt x="244" y="1377"/>
                </a:lnTo>
                <a:lnTo>
                  <a:pt x="239" y="1377"/>
                </a:lnTo>
                <a:lnTo>
                  <a:pt x="244" y="1377"/>
                </a:lnTo>
                <a:lnTo>
                  <a:pt x="239" y="1382"/>
                </a:lnTo>
                <a:lnTo>
                  <a:pt x="244" y="1377"/>
                </a:lnTo>
                <a:lnTo>
                  <a:pt x="250" y="1377"/>
                </a:lnTo>
                <a:lnTo>
                  <a:pt x="250" y="1382"/>
                </a:lnTo>
                <a:lnTo>
                  <a:pt x="250" y="1377"/>
                </a:lnTo>
                <a:lnTo>
                  <a:pt x="255" y="1377"/>
                </a:lnTo>
                <a:lnTo>
                  <a:pt x="255" y="1382"/>
                </a:lnTo>
                <a:lnTo>
                  <a:pt x="255" y="1377"/>
                </a:lnTo>
                <a:lnTo>
                  <a:pt x="265" y="1372"/>
                </a:lnTo>
                <a:lnTo>
                  <a:pt x="265" y="1366"/>
                </a:lnTo>
                <a:lnTo>
                  <a:pt x="270" y="1366"/>
                </a:lnTo>
                <a:lnTo>
                  <a:pt x="270" y="1361"/>
                </a:lnTo>
                <a:lnTo>
                  <a:pt x="2276" y="2364"/>
                </a:lnTo>
                <a:lnTo>
                  <a:pt x="255" y="1289"/>
                </a:lnTo>
                <a:lnTo>
                  <a:pt x="244" y="1294"/>
                </a:lnTo>
                <a:lnTo>
                  <a:pt x="234" y="1299"/>
                </a:lnTo>
                <a:lnTo>
                  <a:pt x="239" y="1299"/>
                </a:lnTo>
                <a:lnTo>
                  <a:pt x="255" y="1294"/>
                </a:lnTo>
                <a:lnTo>
                  <a:pt x="255" y="1289"/>
                </a:lnTo>
                <a:lnTo>
                  <a:pt x="2276" y="2364"/>
                </a:lnTo>
                <a:lnTo>
                  <a:pt x="286" y="1278"/>
                </a:lnTo>
                <a:lnTo>
                  <a:pt x="286" y="1273"/>
                </a:lnTo>
                <a:lnTo>
                  <a:pt x="281" y="1278"/>
                </a:lnTo>
                <a:lnTo>
                  <a:pt x="286" y="1278"/>
                </a:lnTo>
                <a:lnTo>
                  <a:pt x="2276" y="2364"/>
                </a:lnTo>
                <a:lnTo>
                  <a:pt x="270" y="1283"/>
                </a:lnTo>
                <a:lnTo>
                  <a:pt x="276" y="1283"/>
                </a:lnTo>
                <a:lnTo>
                  <a:pt x="276" y="1278"/>
                </a:lnTo>
                <a:lnTo>
                  <a:pt x="270" y="1283"/>
                </a:lnTo>
                <a:lnTo>
                  <a:pt x="270" y="1289"/>
                </a:lnTo>
                <a:lnTo>
                  <a:pt x="270" y="1283"/>
                </a:lnTo>
                <a:lnTo>
                  <a:pt x="2276" y="2364"/>
                </a:lnTo>
                <a:lnTo>
                  <a:pt x="286" y="1341"/>
                </a:lnTo>
                <a:lnTo>
                  <a:pt x="286" y="1335"/>
                </a:lnTo>
                <a:lnTo>
                  <a:pt x="281" y="1335"/>
                </a:lnTo>
                <a:lnTo>
                  <a:pt x="276" y="1346"/>
                </a:lnTo>
                <a:lnTo>
                  <a:pt x="270" y="1346"/>
                </a:lnTo>
                <a:lnTo>
                  <a:pt x="281" y="1346"/>
                </a:lnTo>
                <a:lnTo>
                  <a:pt x="286" y="1341"/>
                </a:lnTo>
                <a:lnTo>
                  <a:pt x="2276" y="2364"/>
                </a:lnTo>
                <a:lnTo>
                  <a:pt x="296" y="1278"/>
                </a:lnTo>
                <a:lnTo>
                  <a:pt x="302" y="1273"/>
                </a:lnTo>
                <a:lnTo>
                  <a:pt x="307" y="1273"/>
                </a:lnTo>
                <a:lnTo>
                  <a:pt x="307" y="1268"/>
                </a:lnTo>
                <a:lnTo>
                  <a:pt x="317" y="1263"/>
                </a:lnTo>
                <a:lnTo>
                  <a:pt x="307" y="1263"/>
                </a:lnTo>
                <a:lnTo>
                  <a:pt x="307" y="1257"/>
                </a:lnTo>
                <a:lnTo>
                  <a:pt x="296" y="1263"/>
                </a:lnTo>
                <a:lnTo>
                  <a:pt x="291" y="1268"/>
                </a:lnTo>
                <a:lnTo>
                  <a:pt x="286" y="1268"/>
                </a:lnTo>
                <a:lnTo>
                  <a:pt x="291" y="1268"/>
                </a:lnTo>
                <a:lnTo>
                  <a:pt x="291" y="1273"/>
                </a:lnTo>
                <a:lnTo>
                  <a:pt x="291" y="1268"/>
                </a:lnTo>
                <a:lnTo>
                  <a:pt x="291" y="1273"/>
                </a:lnTo>
                <a:lnTo>
                  <a:pt x="286" y="1278"/>
                </a:lnTo>
                <a:lnTo>
                  <a:pt x="291" y="1273"/>
                </a:lnTo>
                <a:lnTo>
                  <a:pt x="291" y="1278"/>
                </a:lnTo>
                <a:lnTo>
                  <a:pt x="291" y="1273"/>
                </a:lnTo>
                <a:lnTo>
                  <a:pt x="296" y="1278"/>
                </a:lnTo>
                <a:lnTo>
                  <a:pt x="2276" y="2364"/>
                </a:lnTo>
                <a:lnTo>
                  <a:pt x="213" y="1382"/>
                </a:lnTo>
                <a:lnTo>
                  <a:pt x="224" y="1377"/>
                </a:lnTo>
                <a:lnTo>
                  <a:pt x="224" y="1372"/>
                </a:lnTo>
                <a:lnTo>
                  <a:pt x="218" y="1372"/>
                </a:lnTo>
                <a:lnTo>
                  <a:pt x="213" y="1382"/>
                </a:lnTo>
                <a:lnTo>
                  <a:pt x="213" y="1377"/>
                </a:lnTo>
                <a:lnTo>
                  <a:pt x="213" y="1382"/>
                </a:lnTo>
                <a:lnTo>
                  <a:pt x="2276" y="2364"/>
                </a:lnTo>
                <a:lnTo>
                  <a:pt x="317" y="1351"/>
                </a:lnTo>
                <a:lnTo>
                  <a:pt x="296" y="1361"/>
                </a:lnTo>
                <a:lnTo>
                  <a:pt x="307" y="1356"/>
                </a:lnTo>
                <a:lnTo>
                  <a:pt x="317" y="1351"/>
                </a:lnTo>
                <a:lnTo>
                  <a:pt x="2276" y="2364"/>
                </a:lnTo>
                <a:lnTo>
                  <a:pt x="302" y="1341"/>
                </a:lnTo>
                <a:lnTo>
                  <a:pt x="307" y="1335"/>
                </a:lnTo>
                <a:lnTo>
                  <a:pt x="302" y="1335"/>
                </a:lnTo>
                <a:lnTo>
                  <a:pt x="296" y="1341"/>
                </a:lnTo>
                <a:lnTo>
                  <a:pt x="302" y="1341"/>
                </a:lnTo>
                <a:lnTo>
                  <a:pt x="2276" y="2364"/>
                </a:lnTo>
                <a:lnTo>
                  <a:pt x="353" y="1195"/>
                </a:lnTo>
                <a:lnTo>
                  <a:pt x="359" y="1195"/>
                </a:lnTo>
                <a:lnTo>
                  <a:pt x="364" y="1190"/>
                </a:lnTo>
                <a:lnTo>
                  <a:pt x="353" y="1195"/>
                </a:lnTo>
                <a:lnTo>
                  <a:pt x="2276" y="2364"/>
                </a:lnTo>
                <a:lnTo>
                  <a:pt x="343" y="2052"/>
                </a:lnTo>
                <a:lnTo>
                  <a:pt x="343" y="2057"/>
                </a:lnTo>
                <a:lnTo>
                  <a:pt x="343" y="2068"/>
                </a:lnTo>
                <a:lnTo>
                  <a:pt x="343" y="2052"/>
                </a:lnTo>
                <a:lnTo>
                  <a:pt x="2276" y="2364"/>
                </a:lnTo>
                <a:lnTo>
                  <a:pt x="322" y="1964"/>
                </a:lnTo>
                <a:lnTo>
                  <a:pt x="322" y="1979"/>
                </a:lnTo>
                <a:lnTo>
                  <a:pt x="322" y="1974"/>
                </a:lnTo>
                <a:lnTo>
                  <a:pt x="322" y="1964"/>
                </a:lnTo>
                <a:lnTo>
                  <a:pt x="2276" y="2364"/>
                </a:lnTo>
                <a:lnTo>
                  <a:pt x="348" y="1289"/>
                </a:lnTo>
                <a:lnTo>
                  <a:pt x="348" y="1283"/>
                </a:lnTo>
                <a:lnTo>
                  <a:pt x="343" y="1289"/>
                </a:lnTo>
                <a:lnTo>
                  <a:pt x="348" y="1289"/>
                </a:lnTo>
                <a:lnTo>
                  <a:pt x="2276" y="2364"/>
                </a:lnTo>
                <a:lnTo>
                  <a:pt x="624" y="1122"/>
                </a:lnTo>
                <a:lnTo>
                  <a:pt x="624" y="1128"/>
                </a:lnTo>
                <a:lnTo>
                  <a:pt x="634" y="1122"/>
                </a:lnTo>
                <a:lnTo>
                  <a:pt x="629" y="1122"/>
                </a:lnTo>
                <a:lnTo>
                  <a:pt x="624" y="1122"/>
                </a:lnTo>
                <a:lnTo>
                  <a:pt x="2276" y="2364"/>
                </a:lnTo>
                <a:lnTo>
                  <a:pt x="779" y="1091"/>
                </a:lnTo>
                <a:lnTo>
                  <a:pt x="785" y="1086"/>
                </a:lnTo>
                <a:lnTo>
                  <a:pt x="790" y="1081"/>
                </a:lnTo>
                <a:lnTo>
                  <a:pt x="790" y="1076"/>
                </a:lnTo>
                <a:lnTo>
                  <a:pt x="785" y="1081"/>
                </a:lnTo>
                <a:lnTo>
                  <a:pt x="779" y="1091"/>
                </a:lnTo>
                <a:lnTo>
                  <a:pt x="779" y="1086"/>
                </a:lnTo>
                <a:lnTo>
                  <a:pt x="779" y="1091"/>
                </a:lnTo>
                <a:lnTo>
                  <a:pt x="2276" y="2364"/>
                </a:lnTo>
                <a:lnTo>
                  <a:pt x="790" y="1107"/>
                </a:lnTo>
                <a:lnTo>
                  <a:pt x="790" y="1102"/>
                </a:lnTo>
                <a:lnTo>
                  <a:pt x="790" y="1096"/>
                </a:lnTo>
                <a:lnTo>
                  <a:pt x="779" y="1102"/>
                </a:lnTo>
                <a:lnTo>
                  <a:pt x="769" y="1112"/>
                </a:lnTo>
                <a:lnTo>
                  <a:pt x="769" y="1117"/>
                </a:lnTo>
                <a:lnTo>
                  <a:pt x="779" y="1112"/>
                </a:lnTo>
                <a:lnTo>
                  <a:pt x="779" y="1117"/>
                </a:lnTo>
                <a:lnTo>
                  <a:pt x="790" y="1107"/>
                </a:lnTo>
                <a:lnTo>
                  <a:pt x="2276" y="2364"/>
                </a:lnTo>
                <a:lnTo>
                  <a:pt x="785" y="317"/>
                </a:lnTo>
                <a:lnTo>
                  <a:pt x="790" y="317"/>
                </a:lnTo>
                <a:lnTo>
                  <a:pt x="790" y="312"/>
                </a:lnTo>
                <a:lnTo>
                  <a:pt x="785" y="317"/>
                </a:lnTo>
                <a:lnTo>
                  <a:pt x="2276" y="2364"/>
                </a:lnTo>
                <a:lnTo>
                  <a:pt x="686" y="1242"/>
                </a:lnTo>
                <a:lnTo>
                  <a:pt x="691" y="1237"/>
                </a:lnTo>
                <a:lnTo>
                  <a:pt x="696" y="1231"/>
                </a:lnTo>
                <a:lnTo>
                  <a:pt x="686" y="1242"/>
                </a:lnTo>
                <a:lnTo>
                  <a:pt x="2276" y="2364"/>
                </a:lnTo>
                <a:lnTo>
                  <a:pt x="722" y="1133"/>
                </a:lnTo>
                <a:lnTo>
                  <a:pt x="707" y="1138"/>
                </a:lnTo>
                <a:lnTo>
                  <a:pt x="712" y="1138"/>
                </a:lnTo>
                <a:lnTo>
                  <a:pt x="707" y="1143"/>
                </a:lnTo>
                <a:lnTo>
                  <a:pt x="696" y="1143"/>
                </a:lnTo>
                <a:lnTo>
                  <a:pt x="686" y="1148"/>
                </a:lnTo>
                <a:lnTo>
                  <a:pt x="681" y="1153"/>
                </a:lnTo>
                <a:lnTo>
                  <a:pt x="686" y="1153"/>
                </a:lnTo>
                <a:lnTo>
                  <a:pt x="676" y="1159"/>
                </a:lnTo>
                <a:lnTo>
                  <a:pt x="681" y="1159"/>
                </a:lnTo>
                <a:lnTo>
                  <a:pt x="686" y="1159"/>
                </a:lnTo>
                <a:lnTo>
                  <a:pt x="686" y="1164"/>
                </a:lnTo>
                <a:lnTo>
                  <a:pt x="686" y="1159"/>
                </a:lnTo>
                <a:lnTo>
                  <a:pt x="702" y="1148"/>
                </a:lnTo>
                <a:lnTo>
                  <a:pt x="707" y="1143"/>
                </a:lnTo>
                <a:lnTo>
                  <a:pt x="712" y="1143"/>
                </a:lnTo>
                <a:lnTo>
                  <a:pt x="722" y="1133"/>
                </a:lnTo>
                <a:lnTo>
                  <a:pt x="2276" y="2364"/>
                </a:lnTo>
                <a:lnTo>
                  <a:pt x="728" y="1081"/>
                </a:lnTo>
                <a:lnTo>
                  <a:pt x="728" y="1076"/>
                </a:lnTo>
                <a:lnTo>
                  <a:pt x="733" y="1065"/>
                </a:lnTo>
                <a:lnTo>
                  <a:pt x="728" y="1065"/>
                </a:lnTo>
                <a:lnTo>
                  <a:pt x="728" y="1070"/>
                </a:lnTo>
                <a:lnTo>
                  <a:pt x="722" y="1076"/>
                </a:lnTo>
                <a:lnTo>
                  <a:pt x="712" y="1076"/>
                </a:lnTo>
                <a:lnTo>
                  <a:pt x="712" y="1081"/>
                </a:lnTo>
                <a:lnTo>
                  <a:pt x="717" y="1081"/>
                </a:lnTo>
                <a:lnTo>
                  <a:pt x="722" y="1081"/>
                </a:lnTo>
                <a:lnTo>
                  <a:pt x="728" y="1081"/>
                </a:lnTo>
                <a:lnTo>
                  <a:pt x="2276" y="2364"/>
                </a:lnTo>
                <a:lnTo>
                  <a:pt x="790" y="966"/>
                </a:lnTo>
                <a:lnTo>
                  <a:pt x="785" y="972"/>
                </a:lnTo>
                <a:lnTo>
                  <a:pt x="790" y="972"/>
                </a:lnTo>
                <a:lnTo>
                  <a:pt x="790" y="966"/>
                </a:lnTo>
                <a:lnTo>
                  <a:pt x="2276" y="2364"/>
                </a:lnTo>
                <a:lnTo>
                  <a:pt x="785" y="302"/>
                </a:lnTo>
                <a:lnTo>
                  <a:pt x="790" y="296"/>
                </a:lnTo>
                <a:lnTo>
                  <a:pt x="785" y="296"/>
                </a:lnTo>
                <a:lnTo>
                  <a:pt x="785" y="302"/>
                </a:lnTo>
                <a:lnTo>
                  <a:pt x="2276" y="2364"/>
                </a:lnTo>
                <a:lnTo>
                  <a:pt x="800" y="707"/>
                </a:lnTo>
                <a:lnTo>
                  <a:pt x="800" y="702"/>
                </a:lnTo>
                <a:lnTo>
                  <a:pt x="805" y="696"/>
                </a:lnTo>
                <a:lnTo>
                  <a:pt x="800" y="702"/>
                </a:lnTo>
                <a:lnTo>
                  <a:pt x="800" y="707"/>
                </a:lnTo>
                <a:lnTo>
                  <a:pt x="2276" y="2364"/>
                </a:lnTo>
                <a:lnTo>
                  <a:pt x="800" y="494"/>
                </a:lnTo>
                <a:lnTo>
                  <a:pt x="795" y="499"/>
                </a:lnTo>
                <a:lnTo>
                  <a:pt x="795" y="504"/>
                </a:lnTo>
                <a:lnTo>
                  <a:pt x="795" y="499"/>
                </a:lnTo>
                <a:lnTo>
                  <a:pt x="800" y="499"/>
                </a:lnTo>
                <a:lnTo>
                  <a:pt x="805" y="499"/>
                </a:lnTo>
                <a:lnTo>
                  <a:pt x="805" y="494"/>
                </a:lnTo>
                <a:lnTo>
                  <a:pt x="805" y="489"/>
                </a:lnTo>
                <a:lnTo>
                  <a:pt x="800" y="494"/>
                </a:lnTo>
                <a:lnTo>
                  <a:pt x="2276" y="2364"/>
                </a:lnTo>
                <a:lnTo>
                  <a:pt x="800" y="416"/>
                </a:lnTo>
                <a:lnTo>
                  <a:pt x="795" y="421"/>
                </a:lnTo>
                <a:lnTo>
                  <a:pt x="805" y="416"/>
                </a:lnTo>
                <a:lnTo>
                  <a:pt x="805" y="411"/>
                </a:lnTo>
                <a:lnTo>
                  <a:pt x="800" y="416"/>
                </a:lnTo>
                <a:lnTo>
                  <a:pt x="2276" y="2364"/>
                </a:lnTo>
                <a:lnTo>
                  <a:pt x="800" y="582"/>
                </a:lnTo>
                <a:lnTo>
                  <a:pt x="800" y="577"/>
                </a:lnTo>
                <a:lnTo>
                  <a:pt x="795" y="582"/>
                </a:lnTo>
                <a:lnTo>
                  <a:pt x="790" y="587"/>
                </a:lnTo>
                <a:lnTo>
                  <a:pt x="795" y="587"/>
                </a:lnTo>
                <a:lnTo>
                  <a:pt x="790" y="587"/>
                </a:lnTo>
                <a:lnTo>
                  <a:pt x="795" y="587"/>
                </a:lnTo>
                <a:lnTo>
                  <a:pt x="790" y="587"/>
                </a:lnTo>
                <a:lnTo>
                  <a:pt x="795" y="587"/>
                </a:lnTo>
                <a:lnTo>
                  <a:pt x="800" y="582"/>
                </a:lnTo>
                <a:lnTo>
                  <a:pt x="2276" y="2364"/>
                </a:lnTo>
                <a:lnTo>
                  <a:pt x="795" y="587"/>
                </a:lnTo>
                <a:lnTo>
                  <a:pt x="795" y="582"/>
                </a:lnTo>
                <a:lnTo>
                  <a:pt x="800" y="582"/>
                </a:lnTo>
                <a:lnTo>
                  <a:pt x="795" y="587"/>
                </a:lnTo>
                <a:lnTo>
                  <a:pt x="2276" y="2364"/>
                </a:lnTo>
                <a:lnTo>
                  <a:pt x="483" y="1299"/>
                </a:lnTo>
                <a:lnTo>
                  <a:pt x="489" y="1294"/>
                </a:lnTo>
                <a:lnTo>
                  <a:pt x="489" y="1289"/>
                </a:lnTo>
                <a:lnTo>
                  <a:pt x="483" y="1289"/>
                </a:lnTo>
                <a:lnTo>
                  <a:pt x="478" y="1294"/>
                </a:lnTo>
                <a:lnTo>
                  <a:pt x="473" y="1299"/>
                </a:lnTo>
                <a:lnTo>
                  <a:pt x="478" y="1294"/>
                </a:lnTo>
                <a:lnTo>
                  <a:pt x="478" y="1299"/>
                </a:lnTo>
                <a:lnTo>
                  <a:pt x="483" y="1294"/>
                </a:lnTo>
                <a:lnTo>
                  <a:pt x="483" y="1299"/>
                </a:lnTo>
                <a:lnTo>
                  <a:pt x="2276" y="2364"/>
                </a:lnTo>
                <a:lnTo>
                  <a:pt x="468" y="1278"/>
                </a:lnTo>
                <a:lnTo>
                  <a:pt x="468" y="1273"/>
                </a:lnTo>
                <a:lnTo>
                  <a:pt x="473" y="1273"/>
                </a:lnTo>
                <a:lnTo>
                  <a:pt x="473" y="1268"/>
                </a:lnTo>
                <a:lnTo>
                  <a:pt x="468" y="1263"/>
                </a:lnTo>
                <a:lnTo>
                  <a:pt x="457" y="1268"/>
                </a:lnTo>
                <a:lnTo>
                  <a:pt x="452" y="1273"/>
                </a:lnTo>
                <a:lnTo>
                  <a:pt x="452" y="1278"/>
                </a:lnTo>
                <a:lnTo>
                  <a:pt x="447" y="1283"/>
                </a:lnTo>
                <a:lnTo>
                  <a:pt x="452" y="1283"/>
                </a:lnTo>
                <a:lnTo>
                  <a:pt x="457" y="1283"/>
                </a:lnTo>
                <a:lnTo>
                  <a:pt x="457" y="1289"/>
                </a:lnTo>
                <a:lnTo>
                  <a:pt x="463" y="1289"/>
                </a:lnTo>
                <a:lnTo>
                  <a:pt x="468" y="1283"/>
                </a:lnTo>
                <a:lnTo>
                  <a:pt x="468" y="1278"/>
                </a:lnTo>
                <a:lnTo>
                  <a:pt x="2276" y="2364"/>
                </a:lnTo>
                <a:lnTo>
                  <a:pt x="515" y="1242"/>
                </a:lnTo>
                <a:lnTo>
                  <a:pt x="525" y="1237"/>
                </a:lnTo>
                <a:lnTo>
                  <a:pt x="530" y="1231"/>
                </a:lnTo>
                <a:lnTo>
                  <a:pt x="530" y="1226"/>
                </a:lnTo>
                <a:lnTo>
                  <a:pt x="515" y="1231"/>
                </a:lnTo>
                <a:lnTo>
                  <a:pt x="504" y="1242"/>
                </a:lnTo>
                <a:lnTo>
                  <a:pt x="509" y="1242"/>
                </a:lnTo>
                <a:lnTo>
                  <a:pt x="504" y="1247"/>
                </a:lnTo>
                <a:lnTo>
                  <a:pt x="515" y="1242"/>
                </a:lnTo>
                <a:lnTo>
                  <a:pt x="2276" y="2364"/>
                </a:lnTo>
                <a:lnTo>
                  <a:pt x="457" y="1372"/>
                </a:lnTo>
                <a:lnTo>
                  <a:pt x="463" y="1372"/>
                </a:lnTo>
                <a:lnTo>
                  <a:pt x="463" y="1366"/>
                </a:lnTo>
                <a:lnTo>
                  <a:pt x="457" y="1372"/>
                </a:lnTo>
                <a:lnTo>
                  <a:pt x="2276" y="2364"/>
                </a:lnTo>
                <a:lnTo>
                  <a:pt x="494" y="1330"/>
                </a:lnTo>
                <a:lnTo>
                  <a:pt x="499" y="1325"/>
                </a:lnTo>
                <a:lnTo>
                  <a:pt x="483" y="1335"/>
                </a:lnTo>
                <a:lnTo>
                  <a:pt x="483" y="1330"/>
                </a:lnTo>
                <a:lnTo>
                  <a:pt x="489" y="1330"/>
                </a:lnTo>
                <a:lnTo>
                  <a:pt x="483" y="1335"/>
                </a:lnTo>
                <a:lnTo>
                  <a:pt x="494" y="1330"/>
                </a:lnTo>
                <a:lnTo>
                  <a:pt x="2276" y="2364"/>
                </a:lnTo>
                <a:lnTo>
                  <a:pt x="437" y="1133"/>
                </a:lnTo>
                <a:lnTo>
                  <a:pt x="431" y="1133"/>
                </a:lnTo>
                <a:lnTo>
                  <a:pt x="431" y="1138"/>
                </a:lnTo>
                <a:lnTo>
                  <a:pt x="431" y="1133"/>
                </a:lnTo>
                <a:lnTo>
                  <a:pt x="431" y="1138"/>
                </a:lnTo>
                <a:lnTo>
                  <a:pt x="431" y="1133"/>
                </a:lnTo>
                <a:lnTo>
                  <a:pt x="437" y="1133"/>
                </a:lnTo>
                <a:lnTo>
                  <a:pt x="2276" y="2364"/>
                </a:lnTo>
                <a:lnTo>
                  <a:pt x="457" y="1257"/>
                </a:lnTo>
                <a:lnTo>
                  <a:pt x="463" y="1257"/>
                </a:lnTo>
                <a:lnTo>
                  <a:pt x="463" y="1252"/>
                </a:lnTo>
                <a:lnTo>
                  <a:pt x="457" y="1252"/>
                </a:lnTo>
                <a:lnTo>
                  <a:pt x="457" y="1257"/>
                </a:lnTo>
                <a:lnTo>
                  <a:pt x="457" y="1252"/>
                </a:lnTo>
                <a:lnTo>
                  <a:pt x="457" y="1257"/>
                </a:lnTo>
                <a:lnTo>
                  <a:pt x="2276" y="2364"/>
                </a:lnTo>
                <a:lnTo>
                  <a:pt x="473" y="1283"/>
                </a:lnTo>
                <a:lnTo>
                  <a:pt x="478" y="1283"/>
                </a:lnTo>
                <a:lnTo>
                  <a:pt x="483" y="1278"/>
                </a:lnTo>
                <a:lnTo>
                  <a:pt x="483" y="1273"/>
                </a:lnTo>
                <a:lnTo>
                  <a:pt x="478" y="1273"/>
                </a:lnTo>
                <a:lnTo>
                  <a:pt x="468" y="1283"/>
                </a:lnTo>
                <a:lnTo>
                  <a:pt x="473" y="1283"/>
                </a:lnTo>
                <a:lnTo>
                  <a:pt x="2276" y="2364"/>
                </a:lnTo>
                <a:lnTo>
                  <a:pt x="416" y="1315"/>
                </a:lnTo>
                <a:lnTo>
                  <a:pt x="411" y="1315"/>
                </a:lnTo>
                <a:lnTo>
                  <a:pt x="411" y="1320"/>
                </a:lnTo>
                <a:lnTo>
                  <a:pt x="416" y="1315"/>
                </a:lnTo>
                <a:lnTo>
                  <a:pt x="2276" y="2364"/>
                </a:lnTo>
                <a:lnTo>
                  <a:pt x="499" y="1346"/>
                </a:lnTo>
                <a:lnTo>
                  <a:pt x="504" y="1346"/>
                </a:lnTo>
                <a:lnTo>
                  <a:pt x="499" y="1341"/>
                </a:lnTo>
                <a:lnTo>
                  <a:pt x="494" y="1346"/>
                </a:lnTo>
                <a:lnTo>
                  <a:pt x="499" y="1346"/>
                </a:lnTo>
                <a:lnTo>
                  <a:pt x="2276" y="2364"/>
                </a:lnTo>
                <a:lnTo>
                  <a:pt x="587" y="1221"/>
                </a:lnTo>
                <a:lnTo>
                  <a:pt x="598" y="1221"/>
                </a:lnTo>
                <a:lnTo>
                  <a:pt x="603" y="1211"/>
                </a:lnTo>
                <a:lnTo>
                  <a:pt x="598" y="1211"/>
                </a:lnTo>
                <a:lnTo>
                  <a:pt x="592" y="1221"/>
                </a:lnTo>
                <a:lnTo>
                  <a:pt x="587" y="1221"/>
                </a:lnTo>
                <a:lnTo>
                  <a:pt x="2276" y="2364"/>
                </a:lnTo>
                <a:lnTo>
                  <a:pt x="187" y="1335"/>
                </a:lnTo>
                <a:lnTo>
                  <a:pt x="192" y="1335"/>
                </a:lnTo>
                <a:lnTo>
                  <a:pt x="192" y="1341"/>
                </a:lnTo>
                <a:lnTo>
                  <a:pt x="192" y="1335"/>
                </a:lnTo>
                <a:lnTo>
                  <a:pt x="192" y="1341"/>
                </a:lnTo>
                <a:lnTo>
                  <a:pt x="192" y="1335"/>
                </a:lnTo>
                <a:lnTo>
                  <a:pt x="192" y="1341"/>
                </a:lnTo>
                <a:lnTo>
                  <a:pt x="198" y="1335"/>
                </a:lnTo>
                <a:lnTo>
                  <a:pt x="198" y="1341"/>
                </a:lnTo>
                <a:lnTo>
                  <a:pt x="198" y="1335"/>
                </a:lnTo>
                <a:lnTo>
                  <a:pt x="203" y="1335"/>
                </a:lnTo>
                <a:lnTo>
                  <a:pt x="208" y="1335"/>
                </a:lnTo>
                <a:lnTo>
                  <a:pt x="208" y="1325"/>
                </a:lnTo>
                <a:lnTo>
                  <a:pt x="213" y="1330"/>
                </a:lnTo>
                <a:lnTo>
                  <a:pt x="208" y="1325"/>
                </a:lnTo>
                <a:lnTo>
                  <a:pt x="213" y="1325"/>
                </a:lnTo>
                <a:lnTo>
                  <a:pt x="213" y="1320"/>
                </a:lnTo>
                <a:lnTo>
                  <a:pt x="208" y="1320"/>
                </a:lnTo>
                <a:lnTo>
                  <a:pt x="213" y="1320"/>
                </a:lnTo>
                <a:lnTo>
                  <a:pt x="208" y="1320"/>
                </a:lnTo>
                <a:lnTo>
                  <a:pt x="208" y="1315"/>
                </a:lnTo>
                <a:lnTo>
                  <a:pt x="203" y="1315"/>
                </a:lnTo>
                <a:lnTo>
                  <a:pt x="198" y="1315"/>
                </a:lnTo>
                <a:lnTo>
                  <a:pt x="198" y="1320"/>
                </a:lnTo>
                <a:lnTo>
                  <a:pt x="198" y="1315"/>
                </a:lnTo>
                <a:lnTo>
                  <a:pt x="192" y="1320"/>
                </a:lnTo>
                <a:lnTo>
                  <a:pt x="187" y="1320"/>
                </a:lnTo>
                <a:lnTo>
                  <a:pt x="187" y="1325"/>
                </a:lnTo>
                <a:lnTo>
                  <a:pt x="182" y="1330"/>
                </a:lnTo>
                <a:lnTo>
                  <a:pt x="187" y="1330"/>
                </a:lnTo>
                <a:lnTo>
                  <a:pt x="182" y="1330"/>
                </a:lnTo>
                <a:lnTo>
                  <a:pt x="187" y="1330"/>
                </a:lnTo>
                <a:lnTo>
                  <a:pt x="182" y="1335"/>
                </a:lnTo>
                <a:lnTo>
                  <a:pt x="187" y="1330"/>
                </a:lnTo>
                <a:lnTo>
                  <a:pt x="182" y="1335"/>
                </a:lnTo>
                <a:lnTo>
                  <a:pt x="187" y="1335"/>
                </a:lnTo>
                <a:lnTo>
                  <a:pt x="182" y="1335"/>
                </a:lnTo>
                <a:lnTo>
                  <a:pt x="187" y="1335"/>
                </a:lnTo>
                <a:lnTo>
                  <a:pt x="2276" y="2364"/>
                </a:lnTo>
                <a:lnTo>
                  <a:pt x="613" y="1148"/>
                </a:lnTo>
                <a:lnTo>
                  <a:pt x="608" y="1148"/>
                </a:lnTo>
                <a:lnTo>
                  <a:pt x="608" y="1153"/>
                </a:lnTo>
                <a:lnTo>
                  <a:pt x="613" y="1148"/>
                </a:lnTo>
                <a:lnTo>
                  <a:pt x="2276" y="2364"/>
                </a:lnTo>
                <a:lnTo>
                  <a:pt x="530" y="1252"/>
                </a:lnTo>
                <a:lnTo>
                  <a:pt x="535" y="1252"/>
                </a:lnTo>
                <a:lnTo>
                  <a:pt x="541" y="1247"/>
                </a:lnTo>
                <a:lnTo>
                  <a:pt x="541" y="1242"/>
                </a:lnTo>
                <a:lnTo>
                  <a:pt x="530" y="1252"/>
                </a:lnTo>
                <a:lnTo>
                  <a:pt x="2276" y="2364"/>
                </a:lnTo>
                <a:lnTo>
                  <a:pt x="805" y="655"/>
                </a:lnTo>
                <a:lnTo>
                  <a:pt x="800" y="660"/>
                </a:lnTo>
                <a:lnTo>
                  <a:pt x="800" y="655"/>
                </a:lnTo>
                <a:lnTo>
                  <a:pt x="805" y="655"/>
                </a:lnTo>
                <a:lnTo>
                  <a:pt x="2276" y="2364"/>
                </a:lnTo>
                <a:lnTo>
                  <a:pt x="629" y="1128"/>
                </a:lnTo>
                <a:lnTo>
                  <a:pt x="624" y="1128"/>
                </a:lnTo>
                <a:lnTo>
                  <a:pt x="624" y="1133"/>
                </a:lnTo>
                <a:lnTo>
                  <a:pt x="629" y="1128"/>
                </a:lnTo>
                <a:lnTo>
                  <a:pt x="2276" y="2364"/>
                </a:lnTo>
                <a:lnTo>
                  <a:pt x="733" y="1133"/>
                </a:lnTo>
                <a:lnTo>
                  <a:pt x="738" y="1128"/>
                </a:lnTo>
                <a:lnTo>
                  <a:pt x="733" y="1128"/>
                </a:lnTo>
                <a:lnTo>
                  <a:pt x="728" y="1133"/>
                </a:lnTo>
                <a:lnTo>
                  <a:pt x="733" y="1133"/>
                </a:lnTo>
                <a:lnTo>
                  <a:pt x="2276" y="2364"/>
                </a:lnTo>
                <a:lnTo>
                  <a:pt x="608" y="1195"/>
                </a:lnTo>
                <a:lnTo>
                  <a:pt x="603" y="1200"/>
                </a:lnTo>
                <a:lnTo>
                  <a:pt x="608" y="1200"/>
                </a:lnTo>
                <a:lnTo>
                  <a:pt x="603" y="1200"/>
                </a:lnTo>
                <a:lnTo>
                  <a:pt x="608" y="1195"/>
                </a:lnTo>
                <a:lnTo>
                  <a:pt x="2276" y="2364"/>
                </a:lnTo>
                <a:lnTo>
                  <a:pt x="582" y="1221"/>
                </a:lnTo>
                <a:lnTo>
                  <a:pt x="577" y="1221"/>
                </a:lnTo>
                <a:lnTo>
                  <a:pt x="566" y="1231"/>
                </a:lnTo>
                <a:lnTo>
                  <a:pt x="572" y="1231"/>
                </a:lnTo>
                <a:lnTo>
                  <a:pt x="582" y="1226"/>
                </a:lnTo>
                <a:lnTo>
                  <a:pt x="582" y="1221"/>
                </a:lnTo>
                <a:lnTo>
                  <a:pt x="2276" y="2364"/>
                </a:lnTo>
                <a:lnTo>
                  <a:pt x="629" y="1179"/>
                </a:lnTo>
                <a:lnTo>
                  <a:pt x="629" y="1174"/>
                </a:lnTo>
                <a:lnTo>
                  <a:pt x="618" y="1179"/>
                </a:lnTo>
                <a:lnTo>
                  <a:pt x="618" y="1185"/>
                </a:lnTo>
                <a:lnTo>
                  <a:pt x="624" y="1179"/>
                </a:lnTo>
                <a:lnTo>
                  <a:pt x="624" y="1185"/>
                </a:lnTo>
                <a:lnTo>
                  <a:pt x="624" y="1179"/>
                </a:lnTo>
                <a:lnTo>
                  <a:pt x="629" y="1179"/>
                </a:lnTo>
                <a:lnTo>
                  <a:pt x="2276" y="2364"/>
                </a:lnTo>
                <a:lnTo>
                  <a:pt x="3912" y="192"/>
                </a:lnTo>
                <a:lnTo>
                  <a:pt x="3912" y="187"/>
                </a:lnTo>
                <a:lnTo>
                  <a:pt x="3907" y="182"/>
                </a:lnTo>
                <a:lnTo>
                  <a:pt x="3902" y="182"/>
                </a:lnTo>
                <a:lnTo>
                  <a:pt x="3902" y="187"/>
                </a:lnTo>
                <a:lnTo>
                  <a:pt x="3907" y="192"/>
                </a:lnTo>
                <a:lnTo>
                  <a:pt x="3912" y="192"/>
                </a:lnTo>
                <a:lnTo>
                  <a:pt x="2276" y="2364"/>
                </a:lnTo>
                <a:lnTo>
                  <a:pt x="3886" y="130"/>
                </a:lnTo>
                <a:lnTo>
                  <a:pt x="3886" y="125"/>
                </a:lnTo>
                <a:lnTo>
                  <a:pt x="3881" y="130"/>
                </a:lnTo>
                <a:lnTo>
                  <a:pt x="3886" y="130"/>
                </a:lnTo>
                <a:lnTo>
                  <a:pt x="2276" y="2364"/>
                </a:lnTo>
                <a:lnTo>
                  <a:pt x="3860" y="109"/>
                </a:lnTo>
                <a:lnTo>
                  <a:pt x="3860" y="104"/>
                </a:lnTo>
                <a:lnTo>
                  <a:pt x="3865" y="104"/>
                </a:lnTo>
                <a:lnTo>
                  <a:pt x="3865" y="109"/>
                </a:lnTo>
                <a:lnTo>
                  <a:pt x="3865" y="114"/>
                </a:lnTo>
                <a:lnTo>
                  <a:pt x="3871" y="109"/>
                </a:lnTo>
                <a:lnTo>
                  <a:pt x="3871" y="114"/>
                </a:lnTo>
                <a:lnTo>
                  <a:pt x="3871" y="109"/>
                </a:lnTo>
                <a:lnTo>
                  <a:pt x="3876" y="109"/>
                </a:lnTo>
                <a:lnTo>
                  <a:pt x="3871" y="109"/>
                </a:lnTo>
                <a:lnTo>
                  <a:pt x="3876" y="104"/>
                </a:lnTo>
                <a:lnTo>
                  <a:pt x="3871" y="104"/>
                </a:lnTo>
                <a:lnTo>
                  <a:pt x="3865" y="99"/>
                </a:lnTo>
                <a:lnTo>
                  <a:pt x="3860" y="104"/>
                </a:lnTo>
                <a:lnTo>
                  <a:pt x="3855" y="104"/>
                </a:lnTo>
                <a:lnTo>
                  <a:pt x="3860" y="109"/>
                </a:lnTo>
                <a:lnTo>
                  <a:pt x="2276" y="2364"/>
                </a:lnTo>
                <a:lnTo>
                  <a:pt x="3840" y="89"/>
                </a:lnTo>
                <a:lnTo>
                  <a:pt x="3845" y="89"/>
                </a:lnTo>
                <a:lnTo>
                  <a:pt x="3845" y="83"/>
                </a:lnTo>
                <a:lnTo>
                  <a:pt x="3845" y="78"/>
                </a:lnTo>
                <a:lnTo>
                  <a:pt x="3840" y="78"/>
                </a:lnTo>
                <a:lnTo>
                  <a:pt x="3834" y="89"/>
                </a:lnTo>
                <a:lnTo>
                  <a:pt x="3840" y="89"/>
                </a:lnTo>
                <a:lnTo>
                  <a:pt x="2276" y="2364"/>
                </a:lnTo>
                <a:lnTo>
                  <a:pt x="3798" y="57"/>
                </a:lnTo>
                <a:lnTo>
                  <a:pt x="3803" y="52"/>
                </a:lnTo>
                <a:lnTo>
                  <a:pt x="3803" y="57"/>
                </a:lnTo>
                <a:lnTo>
                  <a:pt x="3808" y="52"/>
                </a:lnTo>
                <a:lnTo>
                  <a:pt x="3814" y="52"/>
                </a:lnTo>
                <a:lnTo>
                  <a:pt x="3814" y="47"/>
                </a:lnTo>
                <a:lnTo>
                  <a:pt x="3819" y="42"/>
                </a:lnTo>
                <a:lnTo>
                  <a:pt x="3814" y="42"/>
                </a:lnTo>
                <a:lnTo>
                  <a:pt x="3819" y="37"/>
                </a:lnTo>
                <a:lnTo>
                  <a:pt x="3814" y="37"/>
                </a:lnTo>
                <a:lnTo>
                  <a:pt x="3819" y="31"/>
                </a:lnTo>
                <a:lnTo>
                  <a:pt x="3814" y="37"/>
                </a:lnTo>
                <a:lnTo>
                  <a:pt x="3814" y="31"/>
                </a:lnTo>
                <a:lnTo>
                  <a:pt x="3808" y="37"/>
                </a:lnTo>
                <a:lnTo>
                  <a:pt x="3803" y="37"/>
                </a:lnTo>
                <a:lnTo>
                  <a:pt x="3803" y="42"/>
                </a:lnTo>
                <a:lnTo>
                  <a:pt x="3798" y="42"/>
                </a:lnTo>
                <a:lnTo>
                  <a:pt x="3798" y="47"/>
                </a:lnTo>
                <a:lnTo>
                  <a:pt x="3798" y="52"/>
                </a:lnTo>
                <a:lnTo>
                  <a:pt x="3798" y="57"/>
                </a:lnTo>
                <a:lnTo>
                  <a:pt x="2276" y="2364"/>
                </a:lnTo>
                <a:lnTo>
                  <a:pt x="3829" y="156"/>
                </a:lnTo>
                <a:lnTo>
                  <a:pt x="3829" y="151"/>
                </a:lnTo>
                <a:lnTo>
                  <a:pt x="3834" y="151"/>
                </a:lnTo>
                <a:lnTo>
                  <a:pt x="3829" y="146"/>
                </a:lnTo>
                <a:lnTo>
                  <a:pt x="3834" y="146"/>
                </a:lnTo>
                <a:lnTo>
                  <a:pt x="3829" y="146"/>
                </a:lnTo>
                <a:lnTo>
                  <a:pt x="3829" y="140"/>
                </a:lnTo>
                <a:lnTo>
                  <a:pt x="3824" y="146"/>
                </a:lnTo>
                <a:lnTo>
                  <a:pt x="3824" y="151"/>
                </a:lnTo>
                <a:lnTo>
                  <a:pt x="3829" y="151"/>
                </a:lnTo>
                <a:lnTo>
                  <a:pt x="3829" y="156"/>
                </a:lnTo>
                <a:lnTo>
                  <a:pt x="2276" y="2364"/>
                </a:lnTo>
                <a:lnTo>
                  <a:pt x="3969" y="94"/>
                </a:lnTo>
                <a:lnTo>
                  <a:pt x="3969" y="89"/>
                </a:lnTo>
                <a:lnTo>
                  <a:pt x="3975" y="89"/>
                </a:lnTo>
                <a:lnTo>
                  <a:pt x="3969" y="89"/>
                </a:lnTo>
                <a:lnTo>
                  <a:pt x="3969" y="94"/>
                </a:lnTo>
                <a:lnTo>
                  <a:pt x="2276" y="2364"/>
                </a:lnTo>
                <a:lnTo>
                  <a:pt x="4333" y="2094"/>
                </a:lnTo>
                <a:lnTo>
                  <a:pt x="4338" y="2094"/>
                </a:lnTo>
                <a:lnTo>
                  <a:pt x="4343" y="2094"/>
                </a:lnTo>
                <a:lnTo>
                  <a:pt x="4343" y="2099"/>
                </a:lnTo>
                <a:lnTo>
                  <a:pt x="4349" y="2104"/>
                </a:lnTo>
                <a:lnTo>
                  <a:pt x="4354" y="2104"/>
                </a:lnTo>
                <a:lnTo>
                  <a:pt x="4359" y="2104"/>
                </a:lnTo>
                <a:lnTo>
                  <a:pt x="4354" y="2099"/>
                </a:lnTo>
                <a:lnTo>
                  <a:pt x="4359" y="2094"/>
                </a:lnTo>
                <a:lnTo>
                  <a:pt x="4364" y="2094"/>
                </a:lnTo>
                <a:lnTo>
                  <a:pt x="4354" y="2089"/>
                </a:lnTo>
                <a:lnTo>
                  <a:pt x="4359" y="2089"/>
                </a:lnTo>
                <a:lnTo>
                  <a:pt x="4364" y="2083"/>
                </a:lnTo>
                <a:lnTo>
                  <a:pt x="4364" y="2078"/>
                </a:lnTo>
                <a:lnTo>
                  <a:pt x="4354" y="2089"/>
                </a:lnTo>
                <a:lnTo>
                  <a:pt x="4349" y="2083"/>
                </a:lnTo>
                <a:lnTo>
                  <a:pt x="4349" y="2078"/>
                </a:lnTo>
                <a:lnTo>
                  <a:pt x="4349" y="2083"/>
                </a:lnTo>
                <a:lnTo>
                  <a:pt x="4343" y="2083"/>
                </a:lnTo>
                <a:lnTo>
                  <a:pt x="4343" y="2089"/>
                </a:lnTo>
                <a:lnTo>
                  <a:pt x="4333" y="2094"/>
                </a:lnTo>
                <a:lnTo>
                  <a:pt x="2276" y="2364"/>
                </a:lnTo>
                <a:lnTo>
                  <a:pt x="4369" y="2115"/>
                </a:lnTo>
                <a:lnTo>
                  <a:pt x="4364" y="2120"/>
                </a:lnTo>
                <a:lnTo>
                  <a:pt x="4354" y="2130"/>
                </a:lnTo>
                <a:lnTo>
                  <a:pt x="4354" y="2135"/>
                </a:lnTo>
                <a:lnTo>
                  <a:pt x="4354" y="2141"/>
                </a:lnTo>
                <a:lnTo>
                  <a:pt x="4338" y="2146"/>
                </a:lnTo>
                <a:lnTo>
                  <a:pt x="4349" y="2146"/>
                </a:lnTo>
                <a:lnTo>
                  <a:pt x="4354" y="2146"/>
                </a:lnTo>
                <a:lnTo>
                  <a:pt x="4354" y="2156"/>
                </a:lnTo>
                <a:lnTo>
                  <a:pt x="4359" y="2167"/>
                </a:lnTo>
                <a:lnTo>
                  <a:pt x="4364" y="2167"/>
                </a:lnTo>
                <a:lnTo>
                  <a:pt x="4364" y="2161"/>
                </a:lnTo>
                <a:lnTo>
                  <a:pt x="4369" y="2172"/>
                </a:lnTo>
                <a:lnTo>
                  <a:pt x="4380" y="2182"/>
                </a:lnTo>
                <a:lnTo>
                  <a:pt x="4385" y="2182"/>
                </a:lnTo>
                <a:lnTo>
                  <a:pt x="4395" y="2172"/>
                </a:lnTo>
                <a:lnTo>
                  <a:pt x="4390" y="2167"/>
                </a:lnTo>
                <a:lnTo>
                  <a:pt x="4385" y="2156"/>
                </a:lnTo>
                <a:lnTo>
                  <a:pt x="4385" y="2151"/>
                </a:lnTo>
                <a:lnTo>
                  <a:pt x="4390" y="2151"/>
                </a:lnTo>
                <a:lnTo>
                  <a:pt x="4395" y="2151"/>
                </a:lnTo>
                <a:lnTo>
                  <a:pt x="4395" y="2141"/>
                </a:lnTo>
                <a:lnTo>
                  <a:pt x="4385" y="2141"/>
                </a:lnTo>
                <a:lnTo>
                  <a:pt x="4390" y="2130"/>
                </a:lnTo>
                <a:lnTo>
                  <a:pt x="4395" y="2130"/>
                </a:lnTo>
                <a:lnTo>
                  <a:pt x="4395" y="2120"/>
                </a:lnTo>
                <a:lnTo>
                  <a:pt x="4375" y="2130"/>
                </a:lnTo>
                <a:lnTo>
                  <a:pt x="4375" y="2120"/>
                </a:lnTo>
                <a:lnTo>
                  <a:pt x="4375" y="2115"/>
                </a:lnTo>
                <a:lnTo>
                  <a:pt x="4369" y="2115"/>
                </a:lnTo>
                <a:lnTo>
                  <a:pt x="2276" y="2364"/>
                </a:lnTo>
                <a:lnTo>
                  <a:pt x="3315" y="899"/>
                </a:lnTo>
                <a:lnTo>
                  <a:pt x="3315" y="878"/>
                </a:lnTo>
                <a:lnTo>
                  <a:pt x="3310" y="857"/>
                </a:lnTo>
                <a:lnTo>
                  <a:pt x="3299" y="852"/>
                </a:lnTo>
                <a:lnTo>
                  <a:pt x="3284" y="842"/>
                </a:lnTo>
                <a:lnTo>
                  <a:pt x="3289" y="857"/>
                </a:lnTo>
                <a:lnTo>
                  <a:pt x="3294" y="889"/>
                </a:lnTo>
                <a:lnTo>
                  <a:pt x="3299" y="899"/>
                </a:lnTo>
                <a:lnTo>
                  <a:pt x="3304" y="904"/>
                </a:lnTo>
                <a:lnTo>
                  <a:pt x="3315" y="904"/>
                </a:lnTo>
                <a:lnTo>
                  <a:pt x="3315" y="899"/>
                </a:lnTo>
                <a:lnTo>
                  <a:pt x="2276" y="2364"/>
                </a:lnTo>
                <a:lnTo>
                  <a:pt x="3200" y="977"/>
                </a:lnTo>
                <a:lnTo>
                  <a:pt x="3206" y="992"/>
                </a:lnTo>
                <a:lnTo>
                  <a:pt x="3211" y="1003"/>
                </a:lnTo>
                <a:lnTo>
                  <a:pt x="3216" y="998"/>
                </a:lnTo>
                <a:lnTo>
                  <a:pt x="3226" y="972"/>
                </a:lnTo>
                <a:lnTo>
                  <a:pt x="3226" y="961"/>
                </a:lnTo>
                <a:lnTo>
                  <a:pt x="3206" y="946"/>
                </a:lnTo>
                <a:lnTo>
                  <a:pt x="3195" y="946"/>
                </a:lnTo>
                <a:lnTo>
                  <a:pt x="3190" y="946"/>
                </a:lnTo>
                <a:lnTo>
                  <a:pt x="3190" y="961"/>
                </a:lnTo>
                <a:lnTo>
                  <a:pt x="3200" y="977"/>
                </a:lnTo>
                <a:lnTo>
                  <a:pt x="2276" y="2364"/>
                </a:lnTo>
                <a:lnTo>
                  <a:pt x="3190" y="847"/>
                </a:lnTo>
                <a:lnTo>
                  <a:pt x="3195" y="857"/>
                </a:lnTo>
                <a:lnTo>
                  <a:pt x="3200" y="857"/>
                </a:lnTo>
                <a:lnTo>
                  <a:pt x="3200" y="852"/>
                </a:lnTo>
                <a:lnTo>
                  <a:pt x="3200" y="837"/>
                </a:lnTo>
                <a:lnTo>
                  <a:pt x="3195" y="831"/>
                </a:lnTo>
                <a:lnTo>
                  <a:pt x="3190" y="837"/>
                </a:lnTo>
                <a:lnTo>
                  <a:pt x="3185" y="842"/>
                </a:lnTo>
                <a:lnTo>
                  <a:pt x="3190" y="847"/>
                </a:lnTo>
                <a:lnTo>
                  <a:pt x="2276" y="2364"/>
                </a:lnTo>
                <a:lnTo>
                  <a:pt x="4369" y="2244"/>
                </a:lnTo>
                <a:lnTo>
                  <a:pt x="4364" y="2239"/>
                </a:lnTo>
                <a:lnTo>
                  <a:pt x="4359" y="2244"/>
                </a:lnTo>
                <a:lnTo>
                  <a:pt x="4354" y="2276"/>
                </a:lnTo>
                <a:lnTo>
                  <a:pt x="4349" y="2354"/>
                </a:lnTo>
                <a:lnTo>
                  <a:pt x="4349" y="2359"/>
                </a:lnTo>
                <a:lnTo>
                  <a:pt x="4354" y="2359"/>
                </a:lnTo>
                <a:lnTo>
                  <a:pt x="4369" y="2338"/>
                </a:lnTo>
                <a:lnTo>
                  <a:pt x="4375" y="2333"/>
                </a:lnTo>
                <a:lnTo>
                  <a:pt x="4375" y="2328"/>
                </a:lnTo>
                <a:lnTo>
                  <a:pt x="4369" y="2322"/>
                </a:lnTo>
                <a:lnTo>
                  <a:pt x="4369" y="2307"/>
                </a:lnTo>
                <a:lnTo>
                  <a:pt x="4369" y="2276"/>
                </a:lnTo>
                <a:lnTo>
                  <a:pt x="4369" y="2244"/>
                </a:lnTo>
                <a:lnTo>
                  <a:pt x="2276" y="2364"/>
                </a:lnTo>
                <a:lnTo>
                  <a:pt x="4385" y="1824"/>
                </a:lnTo>
                <a:lnTo>
                  <a:pt x="4380" y="1813"/>
                </a:lnTo>
                <a:lnTo>
                  <a:pt x="4380" y="1818"/>
                </a:lnTo>
                <a:lnTo>
                  <a:pt x="4369" y="1824"/>
                </a:lnTo>
                <a:lnTo>
                  <a:pt x="4369" y="1834"/>
                </a:lnTo>
                <a:lnTo>
                  <a:pt x="4375" y="1839"/>
                </a:lnTo>
                <a:lnTo>
                  <a:pt x="4390" y="1855"/>
                </a:lnTo>
                <a:lnTo>
                  <a:pt x="4395" y="1855"/>
                </a:lnTo>
                <a:lnTo>
                  <a:pt x="4395" y="1850"/>
                </a:lnTo>
                <a:lnTo>
                  <a:pt x="4380" y="1834"/>
                </a:lnTo>
                <a:lnTo>
                  <a:pt x="4375" y="1829"/>
                </a:lnTo>
                <a:lnTo>
                  <a:pt x="4380" y="1829"/>
                </a:lnTo>
                <a:lnTo>
                  <a:pt x="4385" y="1824"/>
                </a:lnTo>
                <a:lnTo>
                  <a:pt x="2276" y="2364"/>
                </a:lnTo>
                <a:lnTo>
                  <a:pt x="4380" y="385"/>
                </a:lnTo>
                <a:lnTo>
                  <a:pt x="4375" y="395"/>
                </a:lnTo>
                <a:lnTo>
                  <a:pt x="4380" y="405"/>
                </a:lnTo>
                <a:lnTo>
                  <a:pt x="4395" y="411"/>
                </a:lnTo>
                <a:lnTo>
                  <a:pt x="4395" y="353"/>
                </a:lnTo>
                <a:lnTo>
                  <a:pt x="4385" y="369"/>
                </a:lnTo>
                <a:lnTo>
                  <a:pt x="4380" y="385"/>
                </a:lnTo>
                <a:lnTo>
                  <a:pt x="2276" y="2364"/>
                </a:lnTo>
                <a:lnTo>
                  <a:pt x="4395" y="1434"/>
                </a:lnTo>
                <a:lnTo>
                  <a:pt x="4395" y="1424"/>
                </a:lnTo>
                <a:lnTo>
                  <a:pt x="4390" y="1424"/>
                </a:lnTo>
                <a:lnTo>
                  <a:pt x="4395" y="1434"/>
                </a:lnTo>
                <a:lnTo>
                  <a:pt x="2276" y="2364"/>
                </a:lnTo>
                <a:lnTo>
                  <a:pt x="3206" y="868"/>
                </a:lnTo>
                <a:lnTo>
                  <a:pt x="3216" y="868"/>
                </a:lnTo>
                <a:lnTo>
                  <a:pt x="3221" y="868"/>
                </a:lnTo>
                <a:lnTo>
                  <a:pt x="3216" y="863"/>
                </a:lnTo>
                <a:lnTo>
                  <a:pt x="3211" y="863"/>
                </a:lnTo>
                <a:lnTo>
                  <a:pt x="3221" y="857"/>
                </a:lnTo>
                <a:lnTo>
                  <a:pt x="3226" y="857"/>
                </a:lnTo>
                <a:lnTo>
                  <a:pt x="3221" y="852"/>
                </a:lnTo>
                <a:lnTo>
                  <a:pt x="3216" y="852"/>
                </a:lnTo>
                <a:lnTo>
                  <a:pt x="3216" y="847"/>
                </a:lnTo>
                <a:lnTo>
                  <a:pt x="3211" y="847"/>
                </a:lnTo>
                <a:lnTo>
                  <a:pt x="3211" y="852"/>
                </a:lnTo>
                <a:lnTo>
                  <a:pt x="3211" y="857"/>
                </a:lnTo>
                <a:lnTo>
                  <a:pt x="3206" y="863"/>
                </a:lnTo>
                <a:lnTo>
                  <a:pt x="3206" y="868"/>
                </a:lnTo>
                <a:lnTo>
                  <a:pt x="2276" y="2364"/>
                </a:lnTo>
                <a:lnTo>
                  <a:pt x="4375" y="1107"/>
                </a:lnTo>
                <a:lnTo>
                  <a:pt x="4380" y="1117"/>
                </a:lnTo>
                <a:lnTo>
                  <a:pt x="4390" y="1133"/>
                </a:lnTo>
                <a:lnTo>
                  <a:pt x="4390" y="1153"/>
                </a:lnTo>
                <a:lnTo>
                  <a:pt x="4375" y="1153"/>
                </a:lnTo>
                <a:lnTo>
                  <a:pt x="4369" y="1159"/>
                </a:lnTo>
                <a:lnTo>
                  <a:pt x="4375" y="1179"/>
                </a:lnTo>
                <a:lnTo>
                  <a:pt x="4380" y="1190"/>
                </a:lnTo>
                <a:lnTo>
                  <a:pt x="4395" y="1190"/>
                </a:lnTo>
                <a:lnTo>
                  <a:pt x="4395" y="1081"/>
                </a:lnTo>
                <a:lnTo>
                  <a:pt x="4375" y="1091"/>
                </a:lnTo>
                <a:lnTo>
                  <a:pt x="4369" y="1096"/>
                </a:lnTo>
                <a:lnTo>
                  <a:pt x="4375" y="1107"/>
                </a:lnTo>
                <a:lnTo>
                  <a:pt x="2276" y="2364"/>
                </a:lnTo>
                <a:lnTo>
                  <a:pt x="4390" y="2276"/>
                </a:lnTo>
                <a:lnTo>
                  <a:pt x="4395" y="2276"/>
                </a:lnTo>
                <a:lnTo>
                  <a:pt x="4395" y="2250"/>
                </a:lnTo>
                <a:lnTo>
                  <a:pt x="4385" y="2255"/>
                </a:lnTo>
                <a:lnTo>
                  <a:pt x="4380" y="2265"/>
                </a:lnTo>
                <a:lnTo>
                  <a:pt x="4385" y="2276"/>
                </a:lnTo>
                <a:lnTo>
                  <a:pt x="4385" y="2281"/>
                </a:lnTo>
                <a:lnTo>
                  <a:pt x="4390" y="2276"/>
                </a:lnTo>
                <a:lnTo>
                  <a:pt x="2276" y="2364"/>
                </a:lnTo>
                <a:lnTo>
                  <a:pt x="4177" y="1086"/>
                </a:lnTo>
                <a:lnTo>
                  <a:pt x="4177" y="1107"/>
                </a:lnTo>
                <a:lnTo>
                  <a:pt x="4182" y="1091"/>
                </a:lnTo>
                <a:lnTo>
                  <a:pt x="4177" y="1086"/>
                </a:lnTo>
                <a:lnTo>
                  <a:pt x="2276" y="2364"/>
                </a:lnTo>
                <a:lnTo>
                  <a:pt x="4240" y="972"/>
                </a:lnTo>
                <a:lnTo>
                  <a:pt x="4229" y="966"/>
                </a:lnTo>
                <a:lnTo>
                  <a:pt x="4229" y="972"/>
                </a:lnTo>
                <a:lnTo>
                  <a:pt x="4234" y="982"/>
                </a:lnTo>
                <a:lnTo>
                  <a:pt x="4234" y="987"/>
                </a:lnTo>
                <a:lnTo>
                  <a:pt x="4240" y="998"/>
                </a:lnTo>
                <a:lnTo>
                  <a:pt x="4240" y="1008"/>
                </a:lnTo>
                <a:lnTo>
                  <a:pt x="4240" y="1013"/>
                </a:lnTo>
                <a:lnTo>
                  <a:pt x="4240" y="1018"/>
                </a:lnTo>
                <a:lnTo>
                  <a:pt x="4240" y="1013"/>
                </a:lnTo>
                <a:lnTo>
                  <a:pt x="4240" y="972"/>
                </a:lnTo>
                <a:lnTo>
                  <a:pt x="2276" y="2364"/>
                </a:lnTo>
                <a:lnTo>
                  <a:pt x="4224" y="998"/>
                </a:lnTo>
                <a:lnTo>
                  <a:pt x="4219" y="1013"/>
                </a:lnTo>
                <a:lnTo>
                  <a:pt x="4214" y="1070"/>
                </a:lnTo>
                <a:lnTo>
                  <a:pt x="4214" y="1086"/>
                </a:lnTo>
                <a:lnTo>
                  <a:pt x="4219" y="1086"/>
                </a:lnTo>
                <a:lnTo>
                  <a:pt x="4224" y="998"/>
                </a:lnTo>
                <a:lnTo>
                  <a:pt x="2276" y="2364"/>
                </a:lnTo>
                <a:lnTo>
                  <a:pt x="4234" y="1065"/>
                </a:lnTo>
                <a:lnTo>
                  <a:pt x="4240" y="1055"/>
                </a:lnTo>
                <a:lnTo>
                  <a:pt x="4234" y="1024"/>
                </a:lnTo>
                <a:lnTo>
                  <a:pt x="4234" y="1018"/>
                </a:lnTo>
                <a:lnTo>
                  <a:pt x="4229" y="1039"/>
                </a:lnTo>
                <a:lnTo>
                  <a:pt x="4219" y="1070"/>
                </a:lnTo>
                <a:lnTo>
                  <a:pt x="4219" y="1086"/>
                </a:lnTo>
                <a:lnTo>
                  <a:pt x="4229" y="1081"/>
                </a:lnTo>
                <a:lnTo>
                  <a:pt x="4229" y="1091"/>
                </a:lnTo>
                <a:lnTo>
                  <a:pt x="4229" y="1102"/>
                </a:lnTo>
                <a:lnTo>
                  <a:pt x="4229" y="1096"/>
                </a:lnTo>
                <a:lnTo>
                  <a:pt x="4234" y="1065"/>
                </a:lnTo>
                <a:lnTo>
                  <a:pt x="2276" y="2364"/>
                </a:lnTo>
                <a:lnTo>
                  <a:pt x="4156" y="1003"/>
                </a:lnTo>
                <a:lnTo>
                  <a:pt x="4162" y="1013"/>
                </a:lnTo>
                <a:lnTo>
                  <a:pt x="4162" y="1003"/>
                </a:lnTo>
                <a:lnTo>
                  <a:pt x="4162" y="998"/>
                </a:lnTo>
                <a:lnTo>
                  <a:pt x="4156" y="1003"/>
                </a:lnTo>
                <a:lnTo>
                  <a:pt x="2276" y="2364"/>
                </a:lnTo>
                <a:lnTo>
                  <a:pt x="4203" y="1138"/>
                </a:lnTo>
                <a:lnTo>
                  <a:pt x="4214" y="1190"/>
                </a:lnTo>
                <a:lnTo>
                  <a:pt x="4214" y="1185"/>
                </a:lnTo>
                <a:lnTo>
                  <a:pt x="4203" y="1122"/>
                </a:lnTo>
                <a:lnTo>
                  <a:pt x="4203" y="1138"/>
                </a:lnTo>
                <a:lnTo>
                  <a:pt x="2276" y="2364"/>
                </a:lnTo>
                <a:lnTo>
                  <a:pt x="4167" y="1159"/>
                </a:lnTo>
                <a:lnTo>
                  <a:pt x="4156" y="1050"/>
                </a:lnTo>
                <a:lnTo>
                  <a:pt x="4162" y="1143"/>
                </a:lnTo>
                <a:lnTo>
                  <a:pt x="4167" y="1159"/>
                </a:lnTo>
                <a:lnTo>
                  <a:pt x="2276" y="2364"/>
                </a:lnTo>
                <a:lnTo>
                  <a:pt x="4110" y="909"/>
                </a:lnTo>
                <a:lnTo>
                  <a:pt x="4110" y="894"/>
                </a:lnTo>
                <a:lnTo>
                  <a:pt x="4104" y="904"/>
                </a:lnTo>
                <a:lnTo>
                  <a:pt x="4110" y="909"/>
                </a:lnTo>
                <a:lnTo>
                  <a:pt x="2276" y="2364"/>
                </a:lnTo>
                <a:lnTo>
                  <a:pt x="4146" y="961"/>
                </a:lnTo>
                <a:lnTo>
                  <a:pt x="4146" y="972"/>
                </a:lnTo>
                <a:lnTo>
                  <a:pt x="4151" y="951"/>
                </a:lnTo>
                <a:lnTo>
                  <a:pt x="4146" y="940"/>
                </a:lnTo>
                <a:lnTo>
                  <a:pt x="4141" y="935"/>
                </a:lnTo>
                <a:lnTo>
                  <a:pt x="4141" y="956"/>
                </a:lnTo>
                <a:lnTo>
                  <a:pt x="4146" y="982"/>
                </a:lnTo>
                <a:lnTo>
                  <a:pt x="4146" y="977"/>
                </a:lnTo>
                <a:lnTo>
                  <a:pt x="4146" y="972"/>
                </a:lnTo>
                <a:lnTo>
                  <a:pt x="4146" y="961"/>
                </a:lnTo>
                <a:lnTo>
                  <a:pt x="2276" y="2364"/>
                </a:lnTo>
                <a:lnTo>
                  <a:pt x="3741" y="63"/>
                </a:lnTo>
                <a:lnTo>
                  <a:pt x="3736" y="68"/>
                </a:lnTo>
                <a:lnTo>
                  <a:pt x="3741" y="68"/>
                </a:lnTo>
                <a:lnTo>
                  <a:pt x="3741" y="63"/>
                </a:lnTo>
                <a:lnTo>
                  <a:pt x="2276" y="2364"/>
                </a:lnTo>
                <a:lnTo>
                  <a:pt x="3730" y="31"/>
                </a:lnTo>
                <a:lnTo>
                  <a:pt x="3730" y="37"/>
                </a:lnTo>
                <a:lnTo>
                  <a:pt x="3736" y="42"/>
                </a:lnTo>
                <a:lnTo>
                  <a:pt x="3736" y="37"/>
                </a:lnTo>
                <a:lnTo>
                  <a:pt x="3741" y="37"/>
                </a:lnTo>
                <a:lnTo>
                  <a:pt x="3746" y="31"/>
                </a:lnTo>
                <a:lnTo>
                  <a:pt x="3746" y="26"/>
                </a:lnTo>
                <a:lnTo>
                  <a:pt x="3746" y="21"/>
                </a:lnTo>
                <a:lnTo>
                  <a:pt x="3746" y="16"/>
                </a:lnTo>
                <a:lnTo>
                  <a:pt x="3741" y="16"/>
                </a:lnTo>
                <a:lnTo>
                  <a:pt x="3736" y="16"/>
                </a:lnTo>
                <a:lnTo>
                  <a:pt x="3736" y="21"/>
                </a:lnTo>
                <a:lnTo>
                  <a:pt x="3730" y="21"/>
                </a:lnTo>
                <a:lnTo>
                  <a:pt x="3730" y="26"/>
                </a:lnTo>
                <a:lnTo>
                  <a:pt x="3730" y="31"/>
                </a:lnTo>
                <a:lnTo>
                  <a:pt x="2276" y="2364"/>
                </a:lnTo>
                <a:lnTo>
                  <a:pt x="3777" y="37"/>
                </a:lnTo>
                <a:lnTo>
                  <a:pt x="3777" y="42"/>
                </a:lnTo>
                <a:lnTo>
                  <a:pt x="3782" y="42"/>
                </a:lnTo>
                <a:lnTo>
                  <a:pt x="3782" y="37"/>
                </a:lnTo>
                <a:lnTo>
                  <a:pt x="3777" y="37"/>
                </a:lnTo>
                <a:lnTo>
                  <a:pt x="2276" y="2364"/>
                </a:lnTo>
                <a:lnTo>
                  <a:pt x="4037" y="265"/>
                </a:lnTo>
                <a:lnTo>
                  <a:pt x="4037" y="270"/>
                </a:lnTo>
                <a:lnTo>
                  <a:pt x="4042" y="270"/>
                </a:lnTo>
                <a:lnTo>
                  <a:pt x="4042" y="265"/>
                </a:lnTo>
                <a:lnTo>
                  <a:pt x="4037" y="265"/>
                </a:lnTo>
                <a:lnTo>
                  <a:pt x="2276" y="2364"/>
                </a:lnTo>
                <a:lnTo>
                  <a:pt x="4307" y="961"/>
                </a:lnTo>
                <a:lnTo>
                  <a:pt x="4281" y="1102"/>
                </a:lnTo>
                <a:lnTo>
                  <a:pt x="4271" y="1081"/>
                </a:lnTo>
                <a:lnTo>
                  <a:pt x="4271" y="1091"/>
                </a:lnTo>
                <a:lnTo>
                  <a:pt x="4271" y="1096"/>
                </a:lnTo>
                <a:lnTo>
                  <a:pt x="4271" y="1091"/>
                </a:lnTo>
                <a:lnTo>
                  <a:pt x="4266" y="1086"/>
                </a:lnTo>
                <a:lnTo>
                  <a:pt x="4271" y="1133"/>
                </a:lnTo>
                <a:lnTo>
                  <a:pt x="4271" y="1148"/>
                </a:lnTo>
                <a:lnTo>
                  <a:pt x="4276" y="1143"/>
                </a:lnTo>
                <a:lnTo>
                  <a:pt x="4276" y="1133"/>
                </a:lnTo>
                <a:lnTo>
                  <a:pt x="4281" y="1164"/>
                </a:lnTo>
                <a:lnTo>
                  <a:pt x="4286" y="1190"/>
                </a:lnTo>
                <a:lnTo>
                  <a:pt x="4286" y="1247"/>
                </a:lnTo>
                <a:lnTo>
                  <a:pt x="4286" y="1263"/>
                </a:lnTo>
                <a:lnTo>
                  <a:pt x="4292" y="1257"/>
                </a:lnTo>
                <a:lnTo>
                  <a:pt x="4292" y="1268"/>
                </a:lnTo>
                <a:lnTo>
                  <a:pt x="4292" y="1257"/>
                </a:lnTo>
                <a:lnTo>
                  <a:pt x="4292" y="1237"/>
                </a:lnTo>
                <a:lnTo>
                  <a:pt x="4302" y="1273"/>
                </a:lnTo>
                <a:lnTo>
                  <a:pt x="4307" y="1263"/>
                </a:lnTo>
                <a:lnTo>
                  <a:pt x="4312" y="1242"/>
                </a:lnTo>
                <a:lnTo>
                  <a:pt x="4312" y="1200"/>
                </a:lnTo>
                <a:lnTo>
                  <a:pt x="4302" y="1148"/>
                </a:lnTo>
                <a:lnTo>
                  <a:pt x="4297" y="1122"/>
                </a:lnTo>
                <a:lnTo>
                  <a:pt x="4281" y="1102"/>
                </a:lnTo>
                <a:lnTo>
                  <a:pt x="4312" y="956"/>
                </a:lnTo>
                <a:lnTo>
                  <a:pt x="4307" y="961"/>
                </a:lnTo>
                <a:lnTo>
                  <a:pt x="2276" y="2364"/>
                </a:lnTo>
                <a:lnTo>
                  <a:pt x="4276" y="1034"/>
                </a:lnTo>
                <a:lnTo>
                  <a:pt x="4276" y="1013"/>
                </a:lnTo>
                <a:lnTo>
                  <a:pt x="4271" y="998"/>
                </a:lnTo>
                <a:lnTo>
                  <a:pt x="4255" y="982"/>
                </a:lnTo>
                <a:lnTo>
                  <a:pt x="4240" y="972"/>
                </a:lnTo>
                <a:lnTo>
                  <a:pt x="4245" y="987"/>
                </a:lnTo>
                <a:lnTo>
                  <a:pt x="4245" y="1003"/>
                </a:lnTo>
                <a:lnTo>
                  <a:pt x="4245" y="998"/>
                </a:lnTo>
                <a:lnTo>
                  <a:pt x="4250" y="982"/>
                </a:lnTo>
                <a:lnTo>
                  <a:pt x="4250" y="998"/>
                </a:lnTo>
                <a:lnTo>
                  <a:pt x="4250" y="1024"/>
                </a:lnTo>
                <a:lnTo>
                  <a:pt x="4245" y="1050"/>
                </a:lnTo>
                <a:lnTo>
                  <a:pt x="4250" y="1060"/>
                </a:lnTo>
                <a:lnTo>
                  <a:pt x="4255" y="1055"/>
                </a:lnTo>
                <a:lnTo>
                  <a:pt x="4255" y="1086"/>
                </a:lnTo>
                <a:lnTo>
                  <a:pt x="4260" y="1122"/>
                </a:lnTo>
                <a:lnTo>
                  <a:pt x="4260" y="1128"/>
                </a:lnTo>
                <a:lnTo>
                  <a:pt x="4260" y="1122"/>
                </a:lnTo>
                <a:lnTo>
                  <a:pt x="4260" y="1107"/>
                </a:lnTo>
                <a:lnTo>
                  <a:pt x="4260" y="1060"/>
                </a:lnTo>
                <a:lnTo>
                  <a:pt x="4260" y="1050"/>
                </a:lnTo>
                <a:lnTo>
                  <a:pt x="4266" y="1070"/>
                </a:lnTo>
                <a:lnTo>
                  <a:pt x="4276" y="1034"/>
                </a:lnTo>
                <a:lnTo>
                  <a:pt x="2276" y="2364"/>
                </a:lnTo>
                <a:lnTo>
                  <a:pt x="4307" y="1361"/>
                </a:lnTo>
                <a:lnTo>
                  <a:pt x="4307" y="1382"/>
                </a:lnTo>
                <a:lnTo>
                  <a:pt x="4307" y="1372"/>
                </a:lnTo>
                <a:lnTo>
                  <a:pt x="4307" y="1361"/>
                </a:lnTo>
                <a:lnTo>
                  <a:pt x="2276" y="2364"/>
                </a:lnTo>
                <a:lnTo>
                  <a:pt x="4286" y="1263"/>
                </a:lnTo>
                <a:lnTo>
                  <a:pt x="4281" y="1190"/>
                </a:lnTo>
                <a:lnTo>
                  <a:pt x="4286" y="1252"/>
                </a:lnTo>
                <a:lnTo>
                  <a:pt x="4286" y="1263"/>
                </a:lnTo>
                <a:lnTo>
                  <a:pt x="2276" y="2364"/>
                </a:lnTo>
                <a:lnTo>
                  <a:pt x="31" y="1434"/>
                </a:lnTo>
                <a:lnTo>
                  <a:pt x="37" y="1434"/>
                </a:lnTo>
                <a:lnTo>
                  <a:pt x="37" y="1429"/>
                </a:lnTo>
                <a:lnTo>
                  <a:pt x="31" y="1434"/>
                </a:lnTo>
                <a:lnTo>
                  <a:pt x="2276" y="2364"/>
                </a:lnTo>
                <a:lnTo>
                  <a:pt x="16" y="1418"/>
                </a:lnTo>
                <a:lnTo>
                  <a:pt x="16" y="1413"/>
                </a:lnTo>
                <a:lnTo>
                  <a:pt x="0" y="1418"/>
                </a:lnTo>
                <a:lnTo>
                  <a:pt x="0" y="1429"/>
                </a:lnTo>
                <a:lnTo>
                  <a:pt x="11" y="1424"/>
                </a:lnTo>
                <a:lnTo>
                  <a:pt x="16" y="1418"/>
                </a:lnTo>
                <a:lnTo>
                  <a:pt x="2276" y="2364"/>
                </a:lnTo>
                <a:lnTo>
                  <a:pt x="11" y="1424"/>
                </a:lnTo>
                <a:lnTo>
                  <a:pt x="16" y="1424"/>
                </a:lnTo>
                <a:lnTo>
                  <a:pt x="21" y="1418"/>
                </a:lnTo>
                <a:lnTo>
                  <a:pt x="11" y="1424"/>
                </a:lnTo>
                <a:lnTo>
                  <a:pt x="2276" y="2364"/>
                </a:lnTo>
                <a:lnTo>
                  <a:pt x="11" y="1424"/>
                </a:lnTo>
                <a:lnTo>
                  <a:pt x="16" y="1418"/>
                </a:lnTo>
                <a:lnTo>
                  <a:pt x="16" y="1424"/>
                </a:lnTo>
                <a:lnTo>
                  <a:pt x="11" y="1424"/>
                </a:lnTo>
                <a:lnTo>
                  <a:pt x="2276" y="2364"/>
                </a:lnTo>
                <a:lnTo>
                  <a:pt x="63" y="1450"/>
                </a:lnTo>
                <a:lnTo>
                  <a:pt x="52" y="1455"/>
                </a:lnTo>
                <a:lnTo>
                  <a:pt x="57" y="1455"/>
                </a:lnTo>
                <a:lnTo>
                  <a:pt x="63" y="1450"/>
                </a:lnTo>
                <a:lnTo>
                  <a:pt x="2276" y="2364"/>
                </a:lnTo>
                <a:lnTo>
                  <a:pt x="42" y="1434"/>
                </a:lnTo>
                <a:lnTo>
                  <a:pt x="52" y="1429"/>
                </a:lnTo>
                <a:lnTo>
                  <a:pt x="57" y="1429"/>
                </a:lnTo>
                <a:lnTo>
                  <a:pt x="52" y="1429"/>
                </a:lnTo>
                <a:lnTo>
                  <a:pt x="42" y="1434"/>
                </a:lnTo>
                <a:lnTo>
                  <a:pt x="2276" y="2364"/>
                </a:lnTo>
                <a:lnTo>
                  <a:pt x="135" y="1476"/>
                </a:lnTo>
                <a:lnTo>
                  <a:pt x="125" y="1481"/>
                </a:lnTo>
                <a:lnTo>
                  <a:pt x="130" y="1481"/>
                </a:lnTo>
                <a:lnTo>
                  <a:pt x="135" y="1476"/>
                </a:lnTo>
                <a:lnTo>
                  <a:pt x="2276" y="2364"/>
                </a:lnTo>
                <a:lnTo>
                  <a:pt x="0" y="1450"/>
                </a:lnTo>
                <a:lnTo>
                  <a:pt x="5" y="1444"/>
                </a:lnTo>
                <a:lnTo>
                  <a:pt x="16" y="1444"/>
                </a:lnTo>
                <a:lnTo>
                  <a:pt x="16" y="1439"/>
                </a:lnTo>
                <a:lnTo>
                  <a:pt x="0" y="1450"/>
                </a:lnTo>
                <a:lnTo>
                  <a:pt x="2276" y="2364"/>
                </a:lnTo>
                <a:lnTo>
                  <a:pt x="42" y="1408"/>
                </a:lnTo>
                <a:lnTo>
                  <a:pt x="47" y="1403"/>
                </a:lnTo>
                <a:lnTo>
                  <a:pt x="42" y="1403"/>
                </a:lnTo>
                <a:lnTo>
                  <a:pt x="42" y="1408"/>
                </a:lnTo>
                <a:lnTo>
                  <a:pt x="2276" y="2364"/>
                </a:lnTo>
                <a:lnTo>
                  <a:pt x="229" y="1330"/>
                </a:lnTo>
                <a:lnTo>
                  <a:pt x="229" y="1325"/>
                </a:lnTo>
                <a:lnTo>
                  <a:pt x="224" y="1325"/>
                </a:lnTo>
                <a:lnTo>
                  <a:pt x="218" y="1330"/>
                </a:lnTo>
                <a:lnTo>
                  <a:pt x="213" y="1335"/>
                </a:lnTo>
                <a:lnTo>
                  <a:pt x="218" y="1335"/>
                </a:lnTo>
                <a:lnTo>
                  <a:pt x="213" y="1335"/>
                </a:lnTo>
                <a:lnTo>
                  <a:pt x="218" y="1335"/>
                </a:lnTo>
                <a:lnTo>
                  <a:pt x="224" y="1335"/>
                </a:lnTo>
                <a:lnTo>
                  <a:pt x="229" y="1330"/>
                </a:lnTo>
                <a:lnTo>
                  <a:pt x="2276" y="2364"/>
                </a:lnTo>
                <a:lnTo>
                  <a:pt x="156" y="1387"/>
                </a:lnTo>
                <a:lnTo>
                  <a:pt x="161" y="1387"/>
                </a:lnTo>
                <a:lnTo>
                  <a:pt x="161" y="1382"/>
                </a:lnTo>
                <a:lnTo>
                  <a:pt x="166" y="1377"/>
                </a:lnTo>
                <a:lnTo>
                  <a:pt x="161" y="1377"/>
                </a:lnTo>
                <a:lnTo>
                  <a:pt x="156" y="1377"/>
                </a:lnTo>
                <a:lnTo>
                  <a:pt x="151" y="1377"/>
                </a:lnTo>
                <a:lnTo>
                  <a:pt x="151" y="1382"/>
                </a:lnTo>
                <a:lnTo>
                  <a:pt x="146" y="1382"/>
                </a:lnTo>
                <a:lnTo>
                  <a:pt x="146" y="1387"/>
                </a:lnTo>
                <a:lnTo>
                  <a:pt x="146" y="1392"/>
                </a:lnTo>
                <a:lnTo>
                  <a:pt x="146" y="1387"/>
                </a:lnTo>
                <a:lnTo>
                  <a:pt x="146" y="1392"/>
                </a:lnTo>
                <a:lnTo>
                  <a:pt x="151" y="1392"/>
                </a:lnTo>
                <a:lnTo>
                  <a:pt x="151" y="1387"/>
                </a:lnTo>
                <a:lnTo>
                  <a:pt x="151" y="1392"/>
                </a:lnTo>
                <a:lnTo>
                  <a:pt x="151" y="1387"/>
                </a:lnTo>
                <a:lnTo>
                  <a:pt x="156" y="1387"/>
                </a:lnTo>
                <a:lnTo>
                  <a:pt x="2276" y="2364"/>
                </a:lnTo>
                <a:lnTo>
                  <a:pt x="172" y="1398"/>
                </a:lnTo>
                <a:lnTo>
                  <a:pt x="166" y="1403"/>
                </a:lnTo>
                <a:lnTo>
                  <a:pt x="156" y="1408"/>
                </a:lnTo>
                <a:lnTo>
                  <a:pt x="161" y="1408"/>
                </a:lnTo>
                <a:lnTo>
                  <a:pt x="161" y="1413"/>
                </a:lnTo>
                <a:lnTo>
                  <a:pt x="166" y="1408"/>
                </a:lnTo>
                <a:lnTo>
                  <a:pt x="161" y="1408"/>
                </a:lnTo>
                <a:lnTo>
                  <a:pt x="172" y="1403"/>
                </a:lnTo>
                <a:lnTo>
                  <a:pt x="172" y="1398"/>
                </a:lnTo>
                <a:lnTo>
                  <a:pt x="2276" y="2364"/>
                </a:lnTo>
                <a:lnTo>
                  <a:pt x="146" y="1341"/>
                </a:lnTo>
                <a:lnTo>
                  <a:pt x="151" y="1341"/>
                </a:lnTo>
                <a:lnTo>
                  <a:pt x="151" y="1335"/>
                </a:lnTo>
                <a:lnTo>
                  <a:pt x="156" y="1335"/>
                </a:lnTo>
                <a:lnTo>
                  <a:pt x="151" y="1335"/>
                </a:lnTo>
                <a:lnTo>
                  <a:pt x="146" y="1335"/>
                </a:lnTo>
                <a:lnTo>
                  <a:pt x="146" y="1341"/>
                </a:lnTo>
                <a:lnTo>
                  <a:pt x="2276" y="2364"/>
                </a:lnTo>
                <a:lnTo>
                  <a:pt x="94" y="1429"/>
                </a:lnTo>
                <a:lnTo>
                  <a:pt x="99" y="1429"/>
                </a:lnTo>
                <a:lnTo>
                  <a:pt x="99" y="1424"/>
                </a:lnTo>
                <a:lnTo>
                  <a:pt x="99" y="1418"/>
                </a:lnTo>
                <a:lnTo>
                  <a:pt x="89" y="1424"/>
                </a:lnTo>
                <a:lnTo>
                  <a:pt x="89" y="1429"/>
                </a:lnTo>
                <a:lnTo>
                  <a:pt x="83" y="1429"/>
                </a:lnTo>
                <a:lnTo>
                  <a:pt x="89" y="1429"/>
                </a:lnTo>
                <a:lnTo>
                  <a:pt x="94" y="1429"/>
                </a:lnTo>
                <a:lnTo>
                  <a:pt x="2276" y="2364"/>
                </a:lnTo>
                <a:lnTo>
                  <a:pt x="125" y="1418"/>
                </a:lnTo>
                <a:lnTo>
                  <a:pt x="114" y="1429"/>
                </a:lnTo>
                <a:lnTo>
                  <a:pt x="114" y="1424"/>
                </a:lnTo>
                <a:lnTo>
                  <a:pt x="114" y="1429"/>
                </a:lnTo>
                <a:lnTo>
                  <a:pt x="99" y="1429"/>
                </a:lnTo>
                <a:lnTo>
                  <a:pt x="99" y="1434"/>
                </a:lnTo>
                <a:lnTo>
                  <a:pt x="94" y="1434"/>
                </a:lnTo>
                <a:lnTo>
                  <a:pt x="99" y="1434"/>
                </a:lnTo>
                <a:lnTo>
                  <a:pt x="94" y="1439"/>
                </a:lnTo>
                <a:lnTo>
                  <a:pt x="99" y="1439"/>
                </a:lnTo>
                <a:lnTo>
                  <a:pt x="109" y="1434"/>
                </a:lnTo>
                <a:lnTo>
                  <a:pt x="114" y="1429"/>
                </a:lnTo>
                <a:lnTo>
                  <a:pt x="125" y="1424"/>
                </a:lnTo>
                <a:lnTo>
                  <a:pt x="125" y="1418"/>
                </a:lnTo>
                <a:lnTo>
                  <a:pt x="2276" y="2364"/>
                </a:lnTo>
                <a:lnTo>
                  <a:pt x="166" y="1341"/>
                </a:lnTo>
                <a:lnTo>
                  <a:pt x="166" y="1335"/>
                </a:lnTo>
                <a:lnTo>
                  <a:pt x="161" y="1335"/>
                </a:lnTo>
                <a:lnTo>
                  <a:pt x="156" y="1335"/>
                </a:lnTo>
                <a:lnTo>
                  <a:pt x="156" y="1341"/>
                </a:lnTo>
                <a:lnTo>
                  <a:pt x="151" y="1341"/>
                </a:lnTo>
                <a:lnTo>
                  <a:pt x="156" y="1346"/>
                </a:lnTo>
                <a:lnTo>
                  <a:pt x="161" y="1346"/>
                </a:lnTo>
                <a:lnTo>
                  <a:pt x="166" y="1341"/>
                </a:lnTo>
                <a:lnTo>
                  <a:pt x="2276" y="2364"/>
                </a:lnTo>
                <a:lnTo>
                  <a:pt x="114" y="1387"/>
                </a:lnTo>
                <a:lnTo>
                  <a:pt x="120" y="1387"/>
                </a:lnTo>
                <a:lnTo>
                  <a:pt x="125" y="1387"/>
                </a:lnTo>
                <a:lnTo>
                  <a:pt x="130" y="1382"/>
                </a:lnTo>
                <a:lnTo>
                  <a:pt x="135" y="1377"/>
                </a:lnTo>
                <a:lnTo>
                  <a:pt x="125" y="1377"/>
                </a:lnTo>
                <a:lnTo>
                  <a:pt x="120" y="1382"/>
                </a:lnTo>
                <a:lnTo>
                  <a:pt x="114" y="1382"/>
                </a:lnTo>
                <a:lnTo>
                  <a:pt x="114" y="1387"/>
                </a:lnTo>
                <a:lnTo>
                  <a:pt x="2276" y="2364"/>
                </a:lnTo>
                <a:lnTo>
                  <a:pt x="3076" y="2359"/>
                </a:lnTo>
                <a:lnTo>
                  <a:pt x="3081" y="2338"/>
                </a:lnTo>
                <a:lnTo>
                  <a:pt x="3081" y="2328"/>
                </a:lnTo>
                <a:lnTo>
                  <a:pt x="3071" y="2317"/>
                </a:lnTo>
                <a:lnTo>
                  <a:pt x="3065" y="2317"/>
                </a:lnTo>
                <a:lnTo>
                  <a:pt x="3065" y="2343"/>
                </a:lnTo>
                <a:lnTo>
                  <a:pt x="3071" y="2359"/>
                </a:lnTo>
                <a:lnTo>
                  <a:pt x="3076" y="2359"/>
                </a:lnTo>
                <a:lnTo>
                  <a:pt x="2276" y="2364"/>
                </a:lnTo>
                <a:lnTo>
                  <a:pt x="3200" y="1990"/>
                </a:lnTo>
                <a:lnTo>
                  <a:pt x="3195" y="2000"/>
                </a:lnTo>
                <a:lnTo>
                  <a:pt x="3195" y="2011"/>
                </a:lnTo>
                <a:lnTo>
                  <a:pt x="3211" y="1985"/>
                </a:lnTo>
                <a:lnTo>
                  <a:pt x="3200" y="1990"/>
                </a:lnTo>
                <a:lnTo>
                  <a:pt x="2276" y="2364"/>
                </a:lnTo>
                <a:lnTo>
                  <a:pt x="3221" y="2016"/>
                </a:lnTo>
                <a:lnTo>
                  <a:pt x="3200" y="2021"/>
                </a:lnTo>
                <a:lnTo>
                  <a:pt x="3206" y="2031"/>
                </a:lnTo>
                <a:lnTo>
                  <a:pt x="3221" y="2016"/>
                </a:lnTo>
                <a:lnTo>
                  <a:pt x="2276" y="2364"/>
                </a:lnTo>
                <a:lnTo>
                  <a:pt x="3206" y="1912"/>
                </a:lnTo>
                <a:lnTo>
                  <a:pt x="3185" y="1912"/>
                </a:lnTo>
                <a:lnTo>
                  <a:pt x="3175" y="1902"/>
                </a:lnTo>
                <a:lnTo>
                  <a:pt x="3169" y="1896"/>
                </a:lnTo>
                <a:lnTo>
                  <a:pt x="3169" y="1907"/>
                </a:lnTo>
                <a:lnTo>
                  <a:pt x="3175" y="1917"/>
                </a:lnTo>
                <a:lnTo>
                  <a:pt x="3180" y="1933"/>
                </a:lnTo>
                <a:lnTo>
                  <a:pt x="3185" y="1948"/>
                </a:lnTo>
                <a:lnTo>
                  <a:pt x="3180" y="1969"/>
                </a:lnTo>
                <a:lnTo>
                  <a:pt x="3180" y="1979"/>
                </a:lnTo>
                <a:lnTo>
                  <a:pt x="3190" y="1969"/>
                </a:lnTo>
                <a:lnTo>
                  <a:pt x="3195" y="1964"/>
                </a:lnTo>
                <a:lnTo>
                  <a:pt x="3206" y="1964"/>
                </a:lnTo>
                <a:lnTo>
                  <a:pt x="3211" y="1969"/>
                </a:lnTo>
                <a:lnTo>
                  <a:pt x="3216" y="1964"/>
                </a:lnTo>
                <a:lnTo>
                  <a:pt x="3226" y="1954"/>
                </a:lnTo>
                <a:lnTo>
                  <a:pt x="3237" y="1938"/>
                </a:lnTo>
                <a:lnTo>
                  <a:pt x="3232" y="1933"/>
                </a:lnTo>
                <a:lnTo>
                  <a:pt x="3226" y="1938"/>
                </a:lnTo>
                <a:lnTo>
                  <a:pt x="3211" y="1948"/>
                </a:lnTo>
                <a:lnTo>
                  <a:pt x="3211" y="1943"/>
                </a:lnTo>
                <a:lnTo>
                  <a:pt x="3211" y="1938"/>
                </a:lnTo>
                <a:lnTo>
                  <a:pt x="3221" y="1907"/>
                </a:lnTo>
                <a:lnTo>
                  <a:pt x="3206" y="1912"/>
                </a:lnTo>
                <a:lnTo>
                  <a:pt x="2276" y="2364"/>
                </a:lnTo>
                <a:lnTo>
                  <a:pt x="322" y="2322"/>
                </a:lnTo>
                <a:lnTo>
                  <a:pt x="327" y="2317"/>
                </a:lnTo>
                <a:lnTo>
                  <a:pt x="327" y="2302"/>
                </a:lnTo>
                <a:lnTo>
                  <a:pt x="327" y="2291"/>
                </a:lnTo>
                <a:lnTo>
                  <a:pt x="322" y="2307"/>
                </a:lnTo>
                <a:lnTo>
                  <a:pt x="322" y="2322"/>
                </a:lnTo>
                <a:lnTo>
                  <a:pt x="2276" y="2364"/>
                </a:lnTo>
                <a:lnTo>
                  <a:pt x="3029" y="1979"/>
                </a:lnTo>
                <a:lnTo>
                  <a:pt x="3029" y="1969"/>
                </a:lnTo>
                <a:lnTo>
                  <a:pt x="3034" y="1959"/>
                </a:lnTo>
                <a:lnTo>
                  <a:pt x="3034" y="1954"/>
                </a:lnTo>
                <a:lnTo>
                  <a:pt x="3034" y="1948"/>
                </a:lnTo>
                <a:lnTo>
                  <a:pt x="3024" y="1954"/>
                </a:lnTo>
                <a:lnTo>
                  <a:pt x="3019" y="1959"/>
                </a:lnTo>
                <a:lnTo>
                  <a:pt x="3019" y="1964"/>
                </a:lnTo>
                <a:lnTo>
                  <a:pt x="3024" y="1964"/>
                </a:lnTo>
                <a:lnTo>
                  <a:pt x="3024" y="1969"/>
                </a:lnTo>
                <a:lnTo>
                  <a:pt x="3024" y="1979"/>
                </a:lnTo>
                <a:lnTo>
                  <a:pt x="3019" y="1985"/>
                </a:lnTo>
                <a:lnTo>
                  <a:pt x="3029" y="1979"/>
                </a:lnTo>
                <a:lnTo>
                  <a:pt x="2276" y="2364"/>
                </a:lnTo>
                <a:lnTo>
                  <a:pt x="63" y="1398"/>
                </a:lnTo>
                <a:lnTo>
                  <a:pt x="63" y="1392"/>
                </a:lnTo>
                <a:lnTo>
                  <a:pt x="57" y="1392"/>
                </a:lnTo>
                <a:lnTo>
                  <a:pt x="63" y="1398"/>
                </a:lnTo>
                <a:lnTo>
                  <a:pt x="57" y="1398"/>
                </a:lnTo>
                <a:lnTo>
                  <a:pt x="63" y="1398"/>
                </a:lnTo>
                <a:lnTo>
                  <a:pt x="2276" y="2364"/>
                </a:lnTo>
                <a:lnTo>
                  <a:pt x="3388" y="1195"/>
                </a:lnTo>
                <a:lnTo>
                  <a:pt x="3393" y="1153"/>
                </a:lnTo>
                <a:lnTo>
                  <a:pt x="3382" y="1190"/>
                </a:lnTo>
                <a:lnTo>
                  <a:pt x="3377" y="1211"/>
                </a:lnTo>
                <a:lnTo>
                  <a:pt x="3377" y="1221"/>
                </a:lnTo>
                <a:lnTo>
                  <a:pt x="3382" y="1216"/>
                </a:lnTo>
                <a:lnTo>
                  <a:pt x="3388" y="1195"/>
                </a:lnTo>
                <a:lnTo>
                  <a:pt x="2276" y="2364"/>
                </a:lnTo>
                <a:lnTo>
                  <a:pt x="3465" y="1128"/>
                </a:lnTo>
                <a:lnTo>
                  <a:pt x="3471" y="1107"/>
                </a:lnTo>
                <a:lnTo>
                  <a:pt x="3476" y="1102"/>
                </a:lnTo>
                <a:lnTo>
                  <a:pt x="3481" y="1102"/>
                </a:lnTo>
                <a:lnTo>
                  <a:pt x="3481" y="1086"/>
                </a:lnTo>
                <a:lnTo>
                  <a:pt x="3481" y="1076"/>
                </a:lnTo>
                <a:lnTo>
                  <a:pt x="3476" y="1076"/>
                </a:lnTo>
                <a:lnTo>
                  <a:pt x="3476" y="1086"/>
                </a:lnTo>
                <a:lnTo>
                  <a:pt x="3471" y="1076"/>
                </a:lnTo>
                <a:lnTo>
                  <a:pt x="3471" y="1060"/>
                </a:lnTo>
                <a:lnTo>
                  <a:pt x="3465" y="1091"/>
                </a:lnTo>
                <a:lnTo>
                  <a:pt x="3460" y="1122"/>
                </a:lnTo>
                <a:lnTo>
                  <a:pt x="3465" y="1128"/>
                </a:lnTo>
                <a:lnTo>
                  <a:pt x="2276" y="2364"/>
                </a:lnTo>
                <a:lnTo>
                  <a:pt x="3263" y="1699"/>
                </a:lnTo>
                <a:lnTo>
                  <a:pt x="3263" y="1694"/>
                </a:lnTo>
                <a:lnTo>
                  <a:pt x="3252" y="1694"/>
                </a:lnTo>
                <a:lnTo>
                  <a:pt x="3237" y="1704"/>
                </a:lnTo>
                <a:lnTo>
                  <a:pt x="3232" y="1720"/>
                </a:lnTo>
                <a:lnTo>
                  <a:pt x="3242" y="1715"/>
                </a:lnTo>
                <a:lnTo>
                  <a:pt x="3263" y="1699"/>
                </a:lnTo>
                <a:lnTo>
                  <a:pt x="2276" y="2364"/>
                </a:lnTo>
                <a:lnTo>
                  <a:pt x="3237" y="2047"/>
                </a:lnTo>
                <a:lnTo>
                  <a:pt x="3247" y="2047"/>
                </a:lnTo>
                <a:lnTo>
                  <a:pt x="3237" y="2037"/>
                </a:lnTo>
                <a:lnTo>
                  <a:pt x="3226" y="2031"/>
                </a:lnTo>
                <a:lnTo>
                  <a:pt x="3226" y="2026"/>
                </a:lnTo>
                <a:lnTo>
                  <a:pt x="3221" y="2031"/>
                </a:lnTo>
                <a:lnTo>
                  <a:pt x="3216" y="2042"/>
                </a:lnTo>
                <a:lnTo>
                  <a:pt x="3226" y="2057"/>
                </a:lnTo>
                <a:lnTo>
                  <a:pt x="3237" y="2047"/>
                </a:lnTo>
                <a:lnTo>
                  <a:pt x="2276" y="2364"/>
                </a:lnTo>
                <a:lnTo>
                  <a:pt x="3159" y="1772"/>
                </a:lnTo>
                <a:lnTo>
                  <a:pt x="3159" y="1798"/>
                </a:lnTo>
                <a:lnTo>
                  <a:pt x="3164" y="1808"/>
                </a:lnTo>
                <a:lnTo>
                  <a:pt x="3169" y="1808"/>
                </a:lnTo>
                <a:lnTo>
                  <a:pt x="3175" y="1803"/>
                </a:lnTo>
                <a:lnTo>
                  <a:pt x="3190" y="1792"/>
                </a:lnTo>
                <a:lnTo>
                  <a:pt x="3200" y="1772"/>
                </a:lnTo>
                <a:lnTo>
                  <a:pt x="3211" y="1751"/>
                </a:lnTo>
                <a:lnTo>
                  <a:pt x="3200" y="1751"/>
                </a:lnTo>
                <a:lnTo>
                  <a:pt x="3190" y="1751"/>
                </a:lnTo>
                <a:lnTo>
                  <a:pt x="3175" y="1756"/>
                </a:lnTo>
                <a:lnTo>
                  <a:pt x="3159" y="1772"/>
                </a:lnTo>
                <a:lnTo>
                  <a:pt x="2276" y="2364"/>
                </a:lnTo>
                <a:lnTo>
                  <a:pt x="3517" y="1200"/>
                </a:lnTo>
                <a:lnTo>
                  <a:pt x="3507" y="1211"/>
                </a:lnTo>
                <a:lnTo>
                  <a:pt x="3507" y="1221"/>
                </a:lnTo>
                <a:lnTo>
                  <a:pt x="3512" y="1221"/>
                </a:lnTo>
                <a:lnTo>
                  <a:pt x="3523" y="1211"/>
                </a:lnTo>
                <a:lnTo>
                  <a:pt x="3523" y="1200"/>
                </a:lnTo>
                <a:lnTo>
                  <a:pt x="3517" y="1200"/>
                </a:lnTo>
                <a:lnTo>
                  <a:pt x="2276" y="2364"/>
                </a:lnTo>
                <a:lnTo>
                  <a:pt x="5" y="1460"/>
                </a:lnTo>
                <a:lnTo>
                  <a:pt x="5" y="1455"/>
                </a:lnTo>
                <a:lnTo>
                  <a:pt x="5" y="1450"/>
                </a:lnTo>
                <a:lnTo>
                  <a:pt x="11" y="1450"/>
                </a:lnTo>
                <a:lnTo>
                  <a:pt x="5" y="1450"/>
                </a:lnTo>
                <a:lnTo>
                  <a:pt x="0" y="1450"/>
                </a:lnTo>
                <a:lnTo>
                  <a:pt x="0" y="1460"/>
                </a:lnTo>
                <a:lnTo>
                  <a:pt x="5" y="1460"/>
                </a:lnTo>
                <a:lnTo>
                  <a:pt x="2276" y="2364"/>
                </a:lnTo>
                <a:lnTo>
                  <a:pt x="333" y="2946"/>
                </a:lnTo>
                <a:lnTo>
                  <a:pt x="327" y="2941"/>
                </a:lnTo>
                <a:lnTo>
                  <a:pt x="327" y="2961"/>
                </a:lnTo>
                <a:lnTo>
                  <a:pt x="333" y="2946"/>
                </a:lnTo>
                <a:lnTo>
                  <a:pt x="2276" y="2364"/>
                </a:lnTo>
                <a:lnTo>
                  <a:pt x="68" y="1392"/>
                </a:lnTo>
                <a:lnTo>
                  <a:pt x="63" y="1403"/>
                </a:lnTo>
                <a:lnTo>
                  <a:pt x="68" y="1403"/>
                </a:lnTo>
                <a:lnTo>
                  <a:pt x="78" y="1398"/>
                </a:lnTo>
                <a:lnTo>
                  <a:pt x="73" y="1398"/>
                </a:lnTo>
                <a:lnTo>
                  <a:pt x="73" y="1392"/>
                </a:lnTo>
                <a:lnTo>
                  <a:pt x="68" y="1392"/>
                </a:lnTo>
                <a:lnTo>
                  <a:pt x="2276" y="2364"/>
                </a:lnTo>
                <a:lnTo>
                  <a:pt x="322" y="2743"/>
                </a:lnTo>
                <a:lnTo>
                  <a:pt x="327" y="2743"/>
                </a:lnTo>
                <a:lnTo>
                  <a:pt x="327" y="2738"/>
                </a:lnTo>
                <a:lnTo>
                  <a:pt x="327" y="2728"/>
                </a:lnTo>
                <a:lnTo>
                  <a:pt x="322" y="2743"/>
                </a:lnTo>
                <a:lnTo>
                  <a:pt x="2276" y="2364"/>
                </a:lnTo>
                <a:lnTo>
                  <a:pt x="333" y="2889"/>
                </a:lnTo>
                <a:lnTo>
                  <a:pt x="338" y="2863"/>
                </a:lnTo>
                <a:lnTo>
                  <a:pt x="333" y="2868"/>
                </a:lnTo>
                <a:lnTo>
                  <a:pt x="333" y="2889"/>
                </a:lnTo>
                <a:lnTo>
                  <a:pt x="2276" y="2364"/>
                </a:lnTo>
                <a:lnTo>
                  <a:pt x="338" y="2670"/>
                </a:lnTo>
                <a:lnTo>
                  <a:pt x="343" y="2650"/>
                </a:lnTo>
                <a:lnTo>
                  <a:pt x="338" y="2660"/>
                </a:lnTo>
                <a:lnTo>
                  <a:pt x="338" y="2665"/>
                </a:lnTo>
                <a:lnTo>
                  <a:pt x="338" y="2670"/>
                </a:lnTo>
                <a:lnTo>
                  <a:pt x="2276" y="2364"/>
                </a:lnTo>
                <a:lnTo>
                  <a:pt x="2852" y="2629"/>
                </a:lnTo>
                <a:lnTo>
                  <a:pt x="2852" y="2608"/>
                </a:lnTo>
                <a:lnTo>
                  <a:pt x="2847" y="2587"/>
                </a:lnTo>
                <a:lnTo>
                  <a:pt x="2842" y="2582"/>
                </a:lnTo>
                <a:lnTo>
                  <a:pt x="2842" y="2593"/>
                </a:lnTo>
                <a:lnTo>
                  <a:pt x="2847" y="2618"/>
                </a:lnTo>
                <a:lnTo>
                  <a:pt x="2847" y="2629"/>
                </a:lnTo>
                <a:lnTo>
                  <a:pt x="2852" y="2629"/>
                </a:lnTo>
                <a:lnTo>
                  <a:pt x="2276" y="2364"/>
                </a:lnTo>
                <a:lnTo>
                  <a:pt x="852" y="779"/>
                </a:lnTo>
                <a:lnTo>
                  <a:pt x="847" y="785"/>
                </a:lnTo>
                <a:lnTo>
                  <a:pt x="852" y="785"/>
                </a:lnTo>
                <a:lnTo>
                  <a:pt x="857" y="779"/>
                </a:lnTo>
                <a:lnTo>
                  <a:pt x="852" y="779"/>
                </a:lnTo>
                <a:lnTo>
                  <a:pt x="2276" y="2364"/>
                </a:lnTo>
                <a:lnTo>
                  <a:pt x="863" y="650"/>
                </a:lnTo>
                <a:lnTo>
                  <a:pt x="852" y="650"/>
                </a:lnTo>
                <a:lnTo>
                  <a:pt x="852" y="660"/>
                </a:lnTo>
                <a:lnTo>
                  <a:pt x="852" y="655"/>
                </a:lnTo>
                <a:lnTo>
                  <a:pt x="852" y="660"/>
                </a:lnTo>
                <a:lnTo>
                  <a:pt x="857" y="655"/>
                </a:lnTo>
                <a:lnTo>
                  <a:pt x="863" y="650"/>
                </a:lnTo>
                <a:lnTo>
                  <a:pt x="2276" y="2364"/>
                </a:lnTo>
                <a:lnTo>
                  <a:pt x="847" y="520"/>
                </a:lnTo>
                <a:lnTo>
                  <a:pt x="852" y="520"/>
                </a:lnTo>
                <a:lnTo>
                  <a:pt x="857" y="515"/>
                </a:lnTo>
                <a:lnTo>
                  <a:pt x="847" y="520"/>
                </a:lnTo>
                <a:lnTo>
                  <a:pt x="847" y="525"/>
                </a:lnTo>
                <a:lnTo>
                  <a:pt x="847" y="520"/>
                </a:lnTo>
                <a:lnTo>
                  <a:pt x="2276" y="2364"/>
                </a:lnTo>
                <a:lnTo>
                  <a:pt x="847" y="774"/>
                </a:lnTo>
                <a:lnTo>
                  <a:pt x="847" y="774"/>
                </a:lnTo>
                <a:lnTo>
                  <a:pt x="842" y="774"/>
                </a:lnTo>
                <a:lnTo>
                  <a:pt x="842" y="774"/>
                </a:lnTo>
                <a:lnTo>
                  <a:pt x="847" y="774"/>
                </a:lnTo>
                <a:lnTo>
                  <a:pt x="2276" y="2364"/>
                </a:lnTo>
                <a:lnTo>
                  <a:pt x="894" y="551"/>
                </a:lnTo>
                <a:lnTo>
                  <a:pt x="899" y="551"/>
                </a:lnTo>
                <a:lnTo>
                  <a:pt x="899" y="546"/>
                </a:lnTo>
                <a:lnTo>
                  <a:pt x="894" y="551"/>
                </a:lnTo>
                <a:lnTo>
                  <a:pt x="2276" y="2364"/>
                </a:lnTo>
                <a:lnTo>
                  <a:pt x="904" y="629"/>
                </a:lnTo>
                <a:lnTo>
                  <a:pt x="899" y="634"/>
                </a:lnTo>
                <a:lnTo>
                  <a:pt x="899" y="639"/>
                </a:lnTo>
                <a:lnTo>
                  <a:pt x="904" y="634"/>
                </a:lnTo>
                <a:lnTo>
                  <a:pt x="904" y="629"/>
                </a:lnTo>
                <a:lnTo>
                  <a:pt x="2276" y="2364"/>
                </a:lnTo>
                <a:lnTo>
                  <a:pt x="868" y="889"/>
                </a:lnTo>
                <a:lnTo>
                  <a:pt x="873" y="883"/>
                </a:lnTo>
                <a:lnTo>
                  <a:pt x="878" y="878"/>
                </a:lnTo>
                <a:lnTo>
                  <a:pt x="868" y="878"/>
                </a:lnTo>
                <a:lnTo>
                  <a:pt x="868" y="883"/>
                </a:lnTo>
                <a:lnTo>
                  <a:pt x="863" y="883"/>
                </a:lnTo>
                <a:lnTo>
                  <a:pt x="857" y="889"/>
                </a:lnTo>
                <a:lnTo>
                  <a:pt x="863" y="889"/>
                </a:lnTo>
                <a:lnTo>
                  <a:pt x="868" y="889"/>
                </a:lnTo>
                <a:lnTo>
                  <a:pt x="2276" y="2364"/>
                </a:lnTo>
                <a:lnTo>
                  <a:pt x="894" y="546"/>
                </a:lnTo>
                <a:lnTo>
                  <a:pt x="899" y="540"/>
                </a:lnTo>
                <a:lnTo>
                  <a:pt x="894" y="540"/>
                </a:lnTo>
                <a:lnTo>
                  <a:pt x="894" y="546"/>
                </a:lnTo>
                <a:lnTo>
                  <a:pt x="2276" y="2364"/>
                </a:lnTo>
                <a:lnTo>
                  <a:pt x="889" y="676"/>
                </a:lnTo>
                <a:lnTo>
                  <a:pt x="904" y="665"/>
                </a:lnTo>
                <a:lnTo>
                  <a:pt x="883" y="676"/>
                </a:lnTo>
                <a:lnTo>
                  <a:pt x="889" y="676"/>
                </a:lnTo>
                <a:lnTo>
                  <a:pt x="2276" y="2364"/>
                </a:lnTo>
                <a:lnTo>
                  <a:pt x="883" y="738"/>
                </a:lnTo>
                <a:lnTo>
                  <a:pt x="889" y="738"/>
                </a:lnTo>
                <a:lnTo>
                  <a:pt x="889" y="733"/>
                </a:lnTo>
                <a:lnTo>
                  <a:pt x="883" y="733"/>
                </a:lnTo>
                <a:lnTo>
                  <a:pt x="883" y="738"/>
                </a:lnTo>
                <a:lnTo>
                  <a:pt x="2276" y="2364"/>
                </a:lnTo>
                <a:lnTo>
                  <a:pt x="889" y="577"/>
                </a:lnTo>
                <a:lnTo>
                  <a:pt x="883" y="577"/>
                </a:lnTo>
                <a:lnTo>
                  <a:pt x="878" y="582"/>
                </a:lnTo>
                <a:lnTo>
                  <a:pt x="889" y="577"/>
                </a:lnTo>
                <a:lnTo>
                  <a:pt x="2276" y="2364"/>
                </a:lnTo>
                <a:lnTo>
                  <a:pt x="894" y="727"/>
                </a:lnTo>
                <a:lnTo>
                  <a:pt x="899" y="722"/>
                </a:lnTo>
                <a:lnTo>
                  <a:pt x="889" y="727"/>
                </a:lnTo>
                <a:lnTo>
                  <a:pt x="894" y="727"/>
                </a:lnTo>
                <a:lnTo>
                  <a:pt x="2276" y="2364"/>
                </a:lnTo>
                <a:lnTo>
                  <a:pt x="883" y="707"/>
                </a:lnTo>
                <a:lnTo>
                  <a:pt x="883" y="712"/>
                </a:lnTo>
                <a:lnTo>
                  <a:pt x="889" y="712"/>
                </a:lnTo>
                <a:lnTo>
                  <a:pt x="894" y="712"/>
                </a:lnTo>
                <a:lnTo>
                  <a:pt x="899" y="707"/>
                </a:lnTo>
                <a:lnTo>
                  <a:pt x="899" y="702"/>
                </a:lnTo>
                <a:lnTo>
                  <a:pt x="894" y="702"/>
                </a:lnTo>
                <a:lnTo>
                  <a:pt x="889" y="702"/>
                </a:lnTo>
                <a:lnTo>
                  <a:pt x="889" y="707"/>
                </a:lnTo>
                <a:lnTo>
                  <a:pt x="883" y="707"/>
                </a:lnTo>
                <a:lnTo>
                  <a:pt x="2276" y="2364"/>
                </a:lnTo>
                <a:lnTo>
                  <a:pt x="1164" y="281"/>
                </a:lnTo>
                <a:lnTo>
                  <a:pt x="1164" y="286"/>
                </a:lnTo>
                <a:lnTo>
                  <a:pt x="1169" y="286"/>
                </a:lnTo>
                <a:lnTo>
                  <a:pt x="1174" y="286"/>
                </a:lnTo>
                <a:lnTo>
                  <a:pt x="1180" y="281"/>
                </a:lnTo>
                <a:lnTo>
                  <a:pt x="1185" y="281"/>
                </a:lnTo>
                <a:lnTo>
                  <a:pt x="1185" y="276"/>
                </a:lnTo>
                <a:lnTo>
                  <a:pt x="1190" y="270"/>
                </a:lnTo>
                <a:lnTo>
                  <a:pt x="1185" y="265"/>
                </a:lnTo>
                <a:lnTo>
                  <a:pt x="1174" y="270"/>
                </a:lnTo>
                <a:lnTo>
                  <a:pt x="1169" y="276"/>
                </a:lnTo>
                <a:lnTo>
                  <a:pt x="1164" y="276"/>
                </a:lnTo>
                <a:lnTo>
                  <a:pt x="1169" y="276"/>
                </a:lnTo>
                <a:lnTo>
                  <a:pt x="1164" y="281"/>
                </a:lnTo>
                <a:lnTo>
                  <a:pt x="2276" y="2364"/>
                </a:lnTo>
                <a:lnTo>
                  <a:pt x="1154" y="426"/>
                </a:lnTo>
                <a:lnTo>
                  <a:pt x="1159" y="426"/>
                </a:lnTo>
                <a:lnTo>
                  <a:pt x="1159" y="421"/>
                </a:lnTo>
                <a:lnTo>
                  <a:pt x="1164" y="421"/>
                </a:lnTo>
                <a:lnTo>
                  <a:pt x="1164" y="416"/>
                </a:lnTo>
                <a:lnTo>
                  <a:pt x="1159" y="416"/>
                </a:lnTo>
                <a:lnTo>
                  <a:pt x="1154" y="426"/>
                </a:lnTo>
                <a:lnTo>
                  <a:pt x="2276" y="2364"/>
                </a:lnTo>
                <a:lnTo>
                  <a:pt x="1128" y="364"/>
                </a:lnTo>
                <a:lnTo>
                  <a:pt x="1138" y="359"/>
                </a:lnTo>
                <a:lnTo>
                  <a:pt x="1148" y="348"/>
                </a:lnTo>
                <a:lnTo>
                  <a:pt x="1143" y="353"/>
                </a:lnTo>
                <a:lnTo>
                  <a:pt x="1143" y="348"/>
                </a:lnTo>
                <a:lnTo>
                  <a:pt x="1133" y="348"/>
                </a:lnTo>
                <a:lnTo>
                  <a:pt x="1128" y="364"/>
                </a:lnTo>
                <a:lnTo>
                  <a:pt x="2276" y="2364"/>
                </a:lnTo>
                <a:lnTo>
                  <a:pt x="1117" y="681"/>
                </a:lnTo>
                <a:lnTo>
                  <a:pt x="1117" y="686"/>
                </a:lnTo>
                <a:lnTo>
                  <a:pt x="1122" y="686"/>
                </a:lnTo>
                <a:lnTo>
                  <a:pt x="1128" y="686"/>
                </a:lnTo>
                <a:lnTo>
                  <a:pt x="1138" y="676"/>
                </a:lnTo>
                <a:lnTo>
                  <a:pt x="1138" y="670"/>
                </a:lnTo>
                <a:lnTo>
                  <a:pt x="1133" y="670"/>
                </a:lnTo>
                <a:lnTo>
                  <a:pt x="1117" y="676"/>
                </a:lnTo>
                <a:lnTo>
                  <a:pt x="1117" y="681"/>
                </a:lnTo>
                <a:lnTo>
                  <a:pt x="2276" y="2364"/>
                </a:lnTo>
                <a:lnTo>
                  <a:pt x="1096" y="743"/>
                </a:lnTo>
                <a:lnTo>
                  <a:pt x="1091" y="753"/>
                </a:lnTo>
                <a:lnTo>
                  <a:pt x="1091" y="748"/>
                </a:lnTo>
                <a:lnTo>
                  <a:pt x="1091" y="753"/>
                </a:lnTo>
                <a:lnTo>
                  <a:pt x="1091" y="759"/>
                </a:lnTo>
                <a:lnTo>
                  <a:pt x="1096" y="759"/>
                </a:lnTo>
                <a:lnTo>
                  <a:pt x="1091" y="759"/>
                </a:lnTo>
                <a:lnTo>
                  <a:pt x="1096" y="759"/>
                </a:lnTo>
                <a:lnTo>
                  <a:pt x="1096" y="753"/>
                </a:lnTo>
                <a:lnTo>
                  <a:pt x="1102" y="759"/>
                </a:lnTo>
                <a:lnTo>
                  <a:pt x="1107" y="759"/>
                </a:lnTo>
                <a:lnTo>
                  <a:pt x="1112" y="753"/>
                </a:lnTo>
                <a:lnTo>
                  <a:pt x="1117" y="753"/>
                </a:lnTo>
                <a:lnTo>
                  <a:pt x="1112" y="748"/>
                </a:lnTo>
                <a:lnTo>
                  <a:pt x="1107" y="748"/>
                </a:lnTo>
                <a:lnTo>
                  <a:pt x="1112" y="743"/>
                </a:lnTo>
                <a:lnTo>
                  <a:pt x="1107" y="743"/>
                </a:lnTo>
                <a:lnTo>
                  <a:pt x="1096" y="743"/>
                </a:lnTo>
                <a:lnTo>
                  <a:pt x="2276" y="2364"/>
                </a:lnTo>
                <a:lnTo>
                  <a:pt x="1133" y="774"/>
                </a:lnTo>
                <a:lnTo>
                  <a:pt x="1128" y="774"/>
                </a:lnTo>
                <a:lnTo>
                  <a:pt x="1133" y="774"/>
                </a:lnTo>
                <a:lnTo>
                  <a:pt x="1133" y="774"/>
                </a:lnTo>
                <a:lnTo>
                  <a:pt x="2276" y="2364"/>
                </a:lnTo>
                <a:lnTo>
                  <a:pt x="1154" y="530"/>
                </a:lnTo>
                <a:lnTo>
                  <a:pt x="1148" y="530"/>
                </a:lnTo>
                <a:lnTo>
                  <a:pt x="1148" y="535"/>
                </a:lnTo>
                <a:lnTo>
                  <a:pt x="1154" y="535"/>
                </a:lnTo>
                <a:lnTo>
                  <a:pt x="1159" y="530"/>
                </a:lnTo>
                <a:lnTo>
                  <a:pt x="1164" y="530"/>
                </a:lnTo>
                <a:lnTo>
                  <a:pt x="1164" y="525"/>
                </a:lnTo>
                <a:lnTo>
                  <a:pt x="1164" y="520"/>
                </a:lnTo>
                <a:lnTo>
                  <a:pt x="1159" y="525"/>
                </a:lnTo>
                <a:lnTo>
                  <a:pt x="1148" y="530"/>
                </a:lnTo>
                <a:lnTo>
                  <a:pt x="1154" y="530"/>
                </a:lnTo>
                <a:lnTo>
                  <a:pt x="2276" y="2364"/>
                </a:lnTo>
                <a:lnTo>
                  <a:pt x="1143" y="447"/>
                </a:lnTo>
                <a:lnTo>
                  <a:pt x="1148" y="442"/>
                </a:lnTo>
                <a:lnTo>
                  <a:pt x="1148" y="447"/>
                </a:lnTo>
                <a:lnTo>
                  <a:pt x="1154" y="442"/>
                </a:lnTo>
                <a:lnTo>
                  <a:pt x="1148" y="442"/>
                </a:lnTo>
                <a:lnTo>
                  <a:pt x="1143" y="447"/>
                </a:lnTo>
                <a:lnTo>
                  <a:pt x="2276" y="2364"/>
                </a:lnTo>
                <a:lnTo>
                  <a:pt x="982" y="598"/>
                </a:lnTo>
                <a:lnTo>
                  <a:pt x="977" y="603"/>
                </a:lnTo>
                <a:lnTo>
                  <a:pt x="982" y="603"/>
                </a:lnTo>
                <a:lnTo>
                  <a:pt x="977" y="603"/>
                </a:lnTo>
                <a:lnTo>
                  <a:pt x="982" y="603"/>
                </a:lnTo>
                <a:lnTo>
                  <a:pt x="982" y="598"/>
                </a:lnTo>
                <a:lnTo>
                  <a:pt x="2276" y="2364"/>
                </a:lnTo>
                <a:lnTo>
                  <a:pt x="982" y="447"/>
                </a:lnTo>
                <a:lnTo>
                  <a:pt x="987" y="447"/>
                </a:lnTo>
                <a:lnTo>
                  <a:pt x="987" y="452"/>
                </a:lnTo>
                <a:lnTo>
                  <a:pt x="992" y="447"/>
                </a:lnTo>
                <a:lnTo>
                  <a:pt x="1008" y="437"/>
                </a:lnTo>
                <a:lnTo>
                  <a:pt x="1008" y="431"/>
                </a:lnTo>
                <a:lnTo>
                  <a:pt x="1013" y="426"/>
                </a:lnTo>
                <a:lnTo>
                  <a:pt x="1029" y="421"/>
                </a:lnTo>
                <a:lnTo>
                  <a:pt x="1024" y="416"/>
                </a:lnTo>
                <a:lnTo>
                  <a:pt x="1013" y="426"/>
                </a:lnTo>
                <a:lnTo>
                  <a:pt x="1003" y="431"/>
                </a:lnTo>
                <a:lnTo>
                  <a:pt x="992" y="437"/>
                </a:lnTo>
                <a:lnTo>
                  <a:pt x="987" y="437"/>
                </a:lnTo>
                <a:lnTo>
                  <a:pt x="987" y="442"/>
                </a:lnTo>
                <a:lnTo>
                  <a:pt x="982" y="447"/>
                </a:lnTo>
                <a:lnTo>
                  <a:pt x="2276" y="2364"/>
                </a:lnTo>
                <a:lnTo>
                  <a:pt x="1102" y="374"/>
                </a:lnTo>
                <a:lnTo>
                  <a:pt x="1107" y="374"/>
                </a:lnTo>
                <a:lnTo>
                  <a:pt x="1102" y="369"/>
                </a:lnTo>
                <a:lnTo>
                  <a:pt x="1096" y="374"/>
                </a:lnTo>
                <a:lnTo>
                  <a:pt x="1102" y="374"/>
                </a:lnTo>
                <a:lnTo>
                  <a:pt x="1096" y="374"/>
                </a:lnTo>
                <a:lnTo>
                  <a:pt x="1096" y="379"/>
                </a:lnTo>
                <a:lnTo>
                  <a:pt x="1102" y="374"/>
                </a:lnTo>
                <a:lnTo>
                  <a:pt x="2276" y="2364"/>
                </a:lnTo>
                <a:lnTo>
                  <a:pt x="1039" y="281"/>
                </a:lnTo>
                <a:lnTo>
                  <a:pt x="1039" y="286"/>
                </a:lnTo>
                <a:lnTo>
                  <a:pt x="1044" y="286"/>
                </a:lnTo>
                <a:lnTo>
                  <a:pt x="1055" y="281"/>
                </a:lnTo>
                <a:lnTo>
                  <a:pt x="1060" y="276"/>
                </a:lnTo>
                <a:lnTo>
                  <a:pt x="1060" y="270"/>
                </a:lnTo>
                <a:lnTo>
                  <a:pt x="1055" y="265"/>
                </a:lnTo>
                <a:lnTo>
                  <a:pt x="1044" y="270"/>
                </a:lnTo>
                <a:lnTo>
                  <a:pt x="1039" y="276"/>
                </a:lnTo>
                <a:lnTo>
                  <a:pt x="1039" y="281"/>
                </a:lnTo>
                <a:lnTo>
                  <a:pt x="2276" y="2364"/>
                </a:lnTo>
                <a:lnTo>
                  <a:pt x="1013" y="369"/>
                </a:lnTo>
                <a:lnTo>
                  <a:pt x="1024" y="369"/>
                </a:lnTo>
                <a:lnTo>
                  <a:pt x="1029" y="369"/>
                </a:lnTo>
                <a:lnTo>
                  <a:pt x="1029" y="364"/>
                </a:lnTo>
                <a:lnTo>
                  <a:pt x="1034" y="364"/>
                </a:lnTo>
                <a:lnTo>
                  <a:pt x="1039" y="353"/>
                </a:lnTo>
                <a:lnTo>
                  <a:pt x="1034" y="353"/>
                </a:lnTo>
                <a:lnTo>
                  <a:pt x="1029" y="353"/>
                </a:lnTo>
                <a:lnTo>
                  <a:pt x="1024" y="359"/>
                </a:lnTo>
                <a:lnTo>
                  <a:pt x="1013" y="364"/>
                </a:lnTo>
                <a:lnTo>
                  <a:pt x="1013" y="369"/>
                </a:lnTo>
                <a:lnTo>
                  <a:pt x="2276" y="2364"/>
                </a:lnTo>
                <a:lnTo>
                  <a:pt x="998" y="426"/>
                </a:lnTo>
                <a:lnTo>
                  <a:pt x="992" y="426"/>
                </a:lnTo>
                <a:lnTo>
                  <a:pt x="1003" y="421"/>
                </a:lnTo>
                <a:lnTo>
                  <a:pt x="998" y="421"/>
                </a:lnTo>
                <a:lnTo>
                  <a:pt x="998" y="426"/>
                </a:lnTo>
                <a:lnTo>
                  <a:pt x="2276" y="2364"/>
                </a:lnTo>
                <a:lnTo>
                  <a:pt x="1133" y="748"/>
                </a:lnTo>
                <a:lnTo>
                  <a:pt x="1133" y="753"/>
                </a:lnTo>
                <a:lnTo>
                  <a:pt x="1138" y="753"/>
                </a:lnTo>
                <a:lnTo>
                  <a:pt x="1143" y="748"/>
                </a:lnTo>
                <a:lnTo>
                  <a:pt x="1148" y="748"/>
                </a:lnTo>
                <a:lnTo>
                  <a:pt x="1148" y="743"/>
                </a:lnTo>
                <a:lnTo>
                  <a:pt x="1154" y="743"/>
                </a:lnTo>
                <a:lnTo>
                  <a:pt x="1159" y="738"/>
                </a:lnTo>
                <a:lnTo>
                  <a:pt x="1159" y="733"/>
                </a:lnTo>
                <a:lnTo>
                  <a:pt x="1143" y="738"/>
                </a:lnTo>
                <a:lnTo>
                  <a:pt x="1138" y="743"/>
                </a:lnTo>
                <a:lnTo>
                  <a:pt x="1133" y="748"/>
                </a:lnTo>
                <a:lnTo>
                  <a:pt x="2276" y="2364"/>
                </a:lnTo>
                <a:lnTo>
                  <a:pt x="967" y="977"/>
                </a:lnTo>
                <a:lnTo>
                  <a:pt x="956" y="982"/>
                </a:lnTo>
                <a:lnTo>
                  <a:pt x="951" y="987"/>
                </a:lnTo>
                <a:lnTo>
                  <a:pt x="956" y="987"/>
                </a:lnTo>
                <a:lnTo>
                  <a:pt x="961" y="987"/>
                </a:lnTo>
                <a:lnTo>
                  <a:pt x="967" y="982"/>
                </a:lnTo>
                <a:lnTo>
                  <a:pt x="967" y="977"/>
                </a:lnTo>
                <a:lnTo>
                  <a:pt x="2276" y="2364"/>
                </a:lnTo>
                <a:lnTo>
                  <a:pt x="930" y="925"/>
                </a:lnTo>
                <a:lnTo>
                  <a:pt x="935" y="925"/>
                </a:lnTo>
                <a:lnTo>
                  <a:pt x="935" y="920"/>
                </a:lnTo>
                <a:lnTo>
                  <a:pt x="935" y="925"/>
                </a:lnTo>
                <a:lnTo>
                  <a:pt x="946" y="925"/>
                </a:lnTo>
                <a:lnTo>
                  <a:pt x="951" y="920"/>
                </a:lnTo>
                <a:lnTo>
                  <a:pt x="951" y="915"/>
                </a:lnTo>
                <a:lnTo>
                  <a:pt x="961" y="904"/>
                </a:lnTo>
                <a:lnTo>
                  <a:pt x="956" y="904"/>
                </a:lnTo>
                <a:lnTo>
                  <a:pt x="946" y="915"/>
                </a:lnTo>
                <a:lnTo>
                  <a:pt x="930" y="925"/>
                </a:lnTo>
                <a:lnTo>
                  <a:pt x="2276" y="2364"/>
                </a:lnTo>
                <a:lnTo>
                  <a:pt x="967" y="831"/>
                </a:lnTo>
                <a:lnTo>
                  <a:pt x="967" y="837"/>
                </a:lnTo>
                <a:lnTo>
                  <a:pt x="972" y="837"/>
                </a:lnTo>
                <a:lnTo>
                  <a:pt x="977" y="831"/>
                </a:lnTo>
                <a:lnTo>
                  <a:pt x="982" y="826"/>
                </a:lnTo>
                <a:lnTo>
                  <a:pt x="977" y="821"/>
                </a:lnTo>
                <a:lnTo>
                  <a:pt x="972" y="826"/>
                </a:lnTo>
                <a:lnTo>
                  <a:pt x="967" y="831"/>
                </a:lnTo>
                <a:lnTo>
                  <a:pt x="2276" y="2364"/>
                </a:lnTo>
                <a:lnTo>
                  <a:pt x="946" y="1034"/>
                </a:lnTo>
                <a:lnTo>
                  <a:pt x="935" y="1034"/>
                </a:lnTo>
                <a:lnTo>
                  <a:pt x="925" y="1034"/>
                </a:lnTo>
                <a:lnTo>
                  <a:pt x="920" y="1039"/>
                </a:lnTo>
                <a:lnTo>
                  <a:pt x="915" y="1039"/>
                </a:lnTo>
                <a:lnTo>
                  <a:pt x="915" y="1044"/>
                </a:lnTo>
                <a:lnTo>
                  <a:pt x="904" y="1050"/>
                </a:lnTo>
                <a:lnTo>
                  <a:pt x="909" y="1050"/>
                </a:lnTo>
                <a:lnTo>
                  <a:pt x="899" y="1055"/>
                </a:lnTo>
                <a:lnTo>
                  <a:pt x="894" y="1065"/>
                </a:lnTo>
                <a:lnTo>
                  <a:pt x="899" y="1065"/>
                </a:lnTo>
                <a:lnTo>
                  <a:pt x="894" y="1065"/>
                </a:lnTo>
                <a:lnTo>
                  <a:pt x="899" y="1065"/>
                </a:lnTo>
                <a:lnTo>
                  <a:pt x="894" y="1070"/>
                </a:lnTo>
                <a:lnTo>
                  <a:pt x="899" y="1070"/>
                </a:lnTo>
                <a:lnTo>
                  <a:pt x="904" y="1070"/>
                </a:lnTo>
                <a:lnTo>
                  <a:pt x="909" y="1070"/>
                </a:lnTo>
                <a:lnTo>
                  <a:pt x="904" y="1076"/>
                </a:lnTo>
                <a:lnTo>
                  <a:pt x="915" y="1065"/>
                </a:lnTo>
                <a:lnTo>
                  <a:pt x="915" y="1070"/>
                </a:lnTo>
                <a:lnTo>
                  <a:pt x="920" y="1065"/>
                </a:lnTo>
                <a:lnTo>
                  <a:pt x="930" y="1055"/>
                </a:lnTo>
                <a:lnTo>
                  <a:pt x="935" y="1050"/>
                </a:lnTo>
                <a:lnTo>
                  <a:pt x="946" y="1044"/>
                </a:lnTo>
                <a:lnTo>
                  <a:pt x="946" y="1039"/>
                </a:lnTo>
                <a:lnTo>
                  <a:pt x="946" y="1034"/>
                </a:lnTo>
                <a:lnTo>
                  <a:pt x="2276" y="2364"/>
                </a:lnTo>
                <a:lnTo>
                  <a:pt x="899" y="748"/>
                </a:lnTo>
                <a:lnTo>
                  <a:pt x="894" y="753"/>
                </a:lnTo>
                <a:lnTo>
                  <a:pt x="894" y="748"/>
                </a:lnTo>
                <a:lnTo>
                  <a:pt x="899" y="743"/>
                </a:lnTo>
                <a:lnTo>
                  <a:pt x="894" y="743"/>
                </a:lnTo>
                <a:lnTo>
                  <a:pt x="889" y="743"/>
                </a:lnTo>
                <a:lnTo>
                  <a:pt x="883" y="748"/>
                </a:lnTo>
                <a:lnTo>
                  <a:pt x="878" y="753"/>
                </a:lnTo>
                <a:lnTo>
                  <a:pt x="878" y="759"/>
                </a:lnTo>
                <a:lnTo>
                  <a:pt x="883" y="759"/>
                </a:lnTo>
                <a:lnTo>
                  <a:pt x="889" y="759"/>
                </a:lnTo>
                <a:lnTo>
                  <a:pt x="889" y="753"/>
                </a:lnTo>
                <a:lnTo>
                  <a:pt x="889" y="759"/>
                </a:lnTo>
                <a:lnTo>
                  <a:pt x="889" y="753"/>
                </a:lnTo>
                <a:lnTo>
                  <a:pt x="894" y="753"/>
                </a:lnTo>
                <a:lnTo>
                  <a:pt x="899" y="748"/>
                </a:lnTo>
                <a:lnTo>
                  <a:pt x="2276" y="2364"/>
                </a:lnTo>
                <a:lnTo>
                  <a:pt x="868" y="1003"/>
                </a:lnTo>
                <a:lnTo>
                  <a:pt x="873" y="998"/>
                </a:lnTo>
                <a:lnTo>
                  <a:pt x="878" y="998"/>
                </a:lnTo>
                <a:lnTo>
                  <a:pt x="878" y="992"/>
                </a:lnTo>
                <a:lnTo>
                  <a:pt x="878" y="987"/>
                </a:lnTo>
                <a:lnTo>
                  <a:pt x="873" y="987"/>
                </a:lnTo>
                <a:lnTo>
                  <a:pt x="868" y="987"/>
                </a:lnTo>
                <a:lnTo>
                  <a:pt x="863" y="992"/>
                </a:lnTo>
                <a:lnTo>
                  <a:pt x="857" y="998"/>
                </a:lnTo>
                <a:lnTo>
                  <a:pt x="857" y="1003"/>
                </a:lnTo>
                <a:lnTo>
                  <a:pt x="863" y="1003"/>
                </a:lnTo>
                <a:lnTo>
                  <a:pt x="868" y="1003"/>
                </a:lnTo>
                <a:lnTo>
                  <a:pt x="2276" y="2364"/>
                </a:lnTo>
                <a:lnTo>
                  <a:pt x="878" y="1039"/>
                </a:lnTo>
                <a:lnTo>
                  <a:pt x="878" y="1034"/>
                </a:lnTo>
                <a:lnTo>
                  <a:pt x="873" y="1034"/>
                </a:lnTo>
                <a:lnTo>
                  <a:pt x="873" y="1039"/>
                </a:lnTo>
                <a:lnTo>
                  <a:pt x="878" y="1039"/>
                </a:lnTo>
                <a:lnTo>
                  <a:pt x="2276" y="2364"/>
                </a:lnTo>
                <a:lnTo>
                  <a:pt x="889" y="821"/>
                </a:lnTo>
                <a:lnTo>
                  <a:pt x="878" y="826"/>
                </a:lnTo>
                <a:lnTo>
                  <a:pt x="878" y="831"/>
                </a:lnTo>
                <a:lnTo>
                  <a:pt x="878" y="837"/>
                </a:lnTo>
                <a:lnTo>
                  <a:pt x="883" y="837"/>
                </a:lnTo>
                <a:lnTo>
                  <a:pt x="889" y="831"/>
                </a:lnTo>
                <a:lnTo>
                  <a:pt x="889" y="826"/>
                </a:lnTo>
                <a:lnTo>
                  <a:pt x="889" y="821"/>
                </a:lnTo>
                <a:lnTo>
                  <a:pt x="2276" y="2364"/>
                </a:lnTo>
                <a:lnTo>
                  <a:pt x="837" y="946"/>
                </a:lnTo>
                <a:lnTo>
                  <a:pt x="842" y="946"/>
                </a:lnTo>
                <a:lnTo>
                  <a:pt x="847" y="946"/>
                </a:lnTo>
                <a:lnTo>
                  <a:pt x="857" y="940"/>
                </a:lnTo>
                <a:lnTo>
                  <a:pt x="863" y="925"/>
                </a:lnTo>
                <a:lnTo>
                  <a:pt x="868" y="920"/>
                </a:lnTo>
                <a:lnTo>
                  <a:pt x="857" y="925"/>
                </a:lnTo>
                <a:lnTo>
                  <a:pt x="863" y="925"/>
                </a:lnTo>
                <a:lnTo>
                  <a:pt x="857" y="925"/>
                </a:lnTo>
                <a:lnTo>
                  <a:pt x="847" y="935"/>
                </a:lnTo>
                <a:lnTo>
                  <a:pt x="842" y="940"/>
                </a:lnTo>
                <a:lnTo>
                  <a:pt x="837" y="946"/>
                </a:lnTo>
                <a:lnTo>
                  <a:pt x="2276" y="2364"/>
                </a:lnTo>
                <a:lnTo>
                  <a:pt x="1076" y="873"/>
                </a:lnTo>
                <a:lnTo>
                  <a:pt x="1081" y="868"/>
                </a:lnTo>
                <a:lnTo>
                  <a:pt x="1086" y="868"/>
                </a:lnTo>
                <a:lnTo>
                  <a:pt x="1086" y="863"/>
                </a:lnTo>
                <a:lnTo>
                  <a:pt x="1076" y="863"/>
                </a:lnTo>
                <a:lnTo>
                  <a:pt x="1081" y="857"/>
                </a:lnTo>
                <a:lnTo>
                  <a:pt x="1076" y="852"/>
                </a:lnTo>
                <a:lnTo>
                  <a:pt x="1076" y="847"/>
                </a:lnTo>
                <a:lnTo>
                  <a:pt x="1065" y="852"/>
                </a:lnTo>
                <a:lnTo>
                  <a:pt x="1060" y="857"/>
                </a:lnTo>
                <a:lnTo>
                  <a:pt x="1050" y="863"/>
                </a:lnTo>
                <a:lnTo>
                  <a:pt x="1055" y="863"/>
                </a:lnTo>
                <a:lnTo>
                  <a:pt x="1050" y="868"/>
                </a:lnTo>
                <a:lnTo>
                  <a:pt x="1055" y="868"/>
                </a:lnTo>
                <a:lnTo>
                  <a:pt x="1050" y="868"/>
                </a:lnTo>
                <a:lnTo>
                  <a:pt x="1055" y="873"/>
                </a:lnTo>
                <a:lnTo>
                  <a:pt x="1050" y="873"/>
                </a:lnTo>
                <a:lnTo>
                  <a:pt x="1055" y="873"/>
                </a:lnTo>
                <a:lnTo>
                  <a:pt x="1060" y="873"/>
                </a:lnTo>
                <a:lnTo>
                  <a:pt x="1055" y="873"/>
                </a:lnTo>
                <a:lnTo>
                  <a:pt x="1060" y="873"/>
                </a:lnTo>
                <a:lnTo>
                  <a:pt x="1065" y="873"/>
                </a:lnTo>
                <a:lnTo>
                  <a:pt x="1065" y="878"/>
                </a:lnTo>
                <a:lnTo>
                  <a:pt x="1070" y="873"/>
                </a:lnTo>
                <a:lnTo>
                  <a:pt x="1076" y="878"/>
                </a:lnTo>
                <a:lnTo>
                  <a:pt x="1076" y="873"/>
                </a:lnTo>
                <a:lnTo>
                  <a:pt x="2276" y="2364"/>
                </a:lnTo>
                <a:lnTo>
                  <a:pt x="1024" y="1008"/>
                </a:lnTo>
                <a:lnTo>
                  <a:pt x="1029" y="1008"/>
                </a:lnTo>
                <a:lnTo>
                  <a:pt x="1029" y="1003"/>
                </a:lnTo>
                <a:lnTo>
                  <a:pt x="1024" y="1008"/>
                </a:lnTo>
                <a:lnTo>
                  <a:pt x="2276" y="2364"/>
                </a:lnTo>
                <a:lnTo>
                  <a:pt x="1122" y="987"/>
                </a:lnTo>
                <a:lnTo>
                  <a:pt x="1117" y="982"/>
                </a:lnTo>
                <a:lnTo>
                  <a:pt x="1107" y="982"/>
                </a:lnTo>
                <a:lnTo>
                  <a:pt x="1096" y="987"/>
                </a:lnTo>
                <a:lnTo>
                  <a:pt x="1102" y="987"/>
                </a:lnTo>
                <a:lnTo>
                  <a:pt x="1096" y="992"/>
                </a:lnTo>
                <a:lnTo>
                  <a:pt x="1091" y="998"/>
                </a:lnTo>
                <a:lnTo>
                  <a:pt x="1096" y="998"/>
                </a:lnTo>
                <a:lnTo>
                  <a:pt x="1091" y="1003"/>
                </a:lnTo>
                <a:lnTo>
                  <a:pt x="1096" y="998"/>
                </a:lnTo>
                <a:lnTo>
                  <a:pt x="1096" y="1003"/>
                </a:lnTo>
                <a:lnTo>
                  <a:pt x="1096" y="998"/>
                </a:lnTo>
                <a:lnTo>
                  <a:pt x="1102" y="1003"/>
                </a:lnTo>
                <a:lnTo>
                  <a:pt x="1107" y="998"/>
                </a:lnTo>
                <a:lnTo>
                  <a:pt x="1107" y="1003"/>
                </a:lnTo>
                <a:lnTo>
                  <a:pt x="1107" y="998"/>
                </a:lnTo>
                <a:lnTo>
                  <a:pt x="1112" y="998"/>
                </a:lnTo>
                <a:lnTo>
                  <a:pt x="1117" y="987"/>
                </a:lnTo>
                <a:lnTo>
                  <a:pt x="1122" y="987"/>
                </a:lnTo>
                <a:lnTo>
                  <a:pt x="2276" y="2364"/>
                </a:lnTo>
                <a:lnTo>
                  <a:pt x="992" y="1008"/>
                </a:lnTo>
                <a:lnTo>
                  <a:pt x="998" y="1008"/>
                </a:lnTo>
                <a:lnTo>
                  <a:pt x="998" y="1003"/>
                </a:lnTo>
                <a:lnTo>
                  <a:pt x="987" y="1008"/>
                </a:lnTo>
                <a:lnTo>
                  <a:pt x="987" y="1013"/>
                </a:lnTo>
                <a:lnTo>
                  <a:pt x="992" y="1008"/>
                </a:lnTo>
                <a:lnTo>
                  <a:pt x="987" y="1013"/>
                </a:lnTo>
                <a:lnTo>
                  <a:pt x="992" y="1008"/>
                </a:lnTo>
                <a:lnTo>
                  <a:pt x="2276" y="2364"/>
                </a:lnTo>
                <a:lnTo>
                  <a:pt x="987" y="987"/>
                </a:lnTo>
                <a:lnTo>
                  <a:pt x="992" y="982"/>
                </a:lnTo>
                <a:lnTo>
                  <a:pt x="992" y="977"/>
                </a:lnTo>
                <a:lnTo>
                  <a:pt x="987" y="977"/>
                </a:lnTo>
                <a:lnTo>
                  <a:pt x="982" y="982"/>
                </a:lnTo>
                <a:lnTo>
                  <a:pt x="982" y="987"/>
                </a:lnTo>
                <a:lnTo>
                  <a:pt x="987" y="987"/>
                </a:lnTo>
                <a:lnTo>
                  <a:pt x="2276" y="2364"/>
                </a:lnTo>
                <a:lnTo>
                  <a:pt x="998" y="883"/>
                </a:lnTo>
                <a:lnTo>
                  <a:pt x="987" y="883"/>
                </a:lnTo>
                <a:lnTo>
                  <a:pt x="972" y="894"/>
                </a:lnTo>
                <a:lnTo>
                  <a:pt x="972" y="899"/>
                </a:lnTo>
                <a:lnTo>
                  <a:pt x="977" y="904"/>
                </a:lnTo>
                <a:lnTo>
                  <a:pt x="972" y="915"/>
                </a:lnTo>
                <a:lnTo>
                  <a:pt x="977" y="904"/>
                </a:lnTo>
                <a:lnTo>
                  <a:pt x="977" y="909"/>
                </a:lnTo>
                <a:lnTo>
                  <a:pt x="982" y="909"/>
                </a:lnTo>
                <a:lnTo>
                  <a:pt x="982" y="915"/>
                </a:lnTo>
                <a:lnTo>
                  <a:pt x="982" y="909"/>
                </a:lnTo>
                <a:lnTo>
                  <a:pt x="987" y="909"/>
                </a:lnTo>
                <a:lnTo>
                  <a:pt x="992" y="899"/>
                </a:lnTo>
                <a:lnTo>
                  <a:pt x="998" y="899"/>
                </a:lnTo>
                <a:lnTo>
                  <a:pt x="1003" y="894"/>
                </a:lnTo>
                <a:lnTo>
                  <a:pt x="1003" y="889"/>
                </a:lnTo>
                <a:lnTo>
                  <a:pt x="998" y="883"/>
                </a:lnTo>
                <a:lnTo>
                  <a:pt x="2276" y="2364"/>
                </a:lnTo>
                <a:lnTo>
                  <a:pt x="1018" y="863"/>
                </a:lnTo>
                <a:lnTo>
                  <a:pt x="1018" y="857"/>
                </a:lnTo>
                <a:lnTo>
                  <a:pt x="1013" y="857"/>
                </a:lnTo>
                <a:lnTo>
                  <a:pt x="1008" y="857"/>
                </a:lnTo>
                <a:lnTo>
                  <a:pt x="1003" y="863"/>
                </a:lnTo>
                <a:lnTo>
                  <a:pt x="998" y="863"/>
                </a:lnTo>
                <a:lnTo>
                  <a:pt x="992" y="868"/>
                </a:lnTo>
                <a:lnTo>
                  <a:pt x="998" y="873"/>
                </a:lnTo>
                <a:lnTo>
                  <a:pt x="987" y="878"/>
                </a:lnTo>
                <a:lnTo>
                  <a:pt x="992" y="878"/>
                </a:lnTo>
                <a:lnTo>
                  <a:pt x="992" y="873"/>
                </a:lnTo>
                <a:lnTo>
                  <a:pt x="992" y="878"/>
                </a:lnTo>
                <a:lnTo>
                  <a:pt x="998" y="878"/>
                </a:lnTo>
                <a:lnTo>
                  <a:pt x="1003" y="878"/>
                </a:lnTo>
                <a:lnTo>
                  <a:pt x="1008" y="878"/>
                </a:lnTo>
                <a:lnTo>
                  <a:pt x="1013" y="868"/>
                </a:lnTo>
                <a:lnTo>
                  <a:pt x="1018" y="868"/>
                </a:lnTo>
                <a:lnTo>
                  <a:pt x="1018" y="863"/>
                </a:lnTo>
                <a:lnTo>
                  <a:pt x="2276" y="2364"/>
                </a:lnTo>
                <a:lnTo>
                  <a:pt x="1018" y="1008"/>
                </a:lnTo>
                <a:lnTo>
                  <a:pt x="1018" y="1003"/>
                </a:lnTo>
                <a:lnTo>
                  <a:pt x="1008" y="1013"/>
                </a:lnTo>
                <a:lnTo>
                  <a:pt x="1013" y="1013"/>
                </a:lnTo>
                <a:lnTo>
                  <a:pt x="1008" y="1013"/>
                </a:lnTo>
                <a:lnTo>
                  <a:pt x="1018" y="1008"/>
                </a:lnTo>
                <a:lnTo>
                  <a:pt x="2276" y="2364"/>
                </a:lnTo>
                <a:lnTo>
                  <a:pt x="925" y="847"/>
                </a:lnTo>
                <a:lnTo>
                  <a:pt x="920" y="847"/>
                </a:lnTo>
                <a:lnTo>
                  <a:pt x="920" y="852"/>
                </a:lnTo>
                <a:lnTo>
                  <a:pt x="915" y="852"/>
                </a:lnTo>
                <a:lnTo>
                  <a:pt x="925" y="847"/>
                </a:lnTo>
                <a:lnTo>
                  <a:pt x="2276" y="2364"/>
                </a:lnTo>
                <a:lnTo>
                  <a:pt x="946" y="624"/>
                </a:lnTo>
                <a:lnTo>
                  <a:pt x="951" y="618"/>
                </a:lnTo>
                <a:lnTo>
                  <a:pt x="946" y="618"/>
                </a:lnTo>
                <a:lnTo>
                  <a:pt x="946" y="624"/>
                </a:lnTo>
                <a:lnTo>
                  <a:pt x="2276" y="2364"/>
                </a:lnTo>
                <a:lnTo>
                  <a:pt x="909" y="483"/>
                </a:lnTo>
                <a:lnTo>
                  <a:pt x="904" y="483"/>
                </a:lnTo>
                <a:lnTo>
                  <a:pt x="899" y="489"/>
                </a:lnTo>
                <a:lnTo>
                  <a:pt x="904" y="483"/>
                </a:lnTo>
                <a:lnTo>
                  <a:pt x="899" y="489"/>
                </a:lnTo>
                <a:lnTo>
                  <a:pt x="909" y="483"/>
                </a:lnTo>
                <a:lnTo>
                  <a:pt x="2276" y="2364"/>
                </a:lnTo>
                <a:lnTo>
                  <a:pt x="904" y="909"/>
                </a:lnTo>
                <a:lnTo>
                  <a:pt x="909" y="909"/>
                </a:lnTo>
                <a:lnTo>
                  <a:pt x="915" y="904"/>
                </a:lnTo>
                <a:lnTo>
                  <a:pt x="915" y="899"/>
                </a:lnTo>
                <a:lnTo>
                  <a:pt x="909" y="899"/>
                </a:lnTo>
                <a:lnTo>
                  <a:pt x="904" y="909"/>
                </a:lnTo>
                <a:lnTo>
                  <a:pt x="2276" y="2364"/>
                </a:lnTo>
                <a:lnTo>
                  <a:pt x="925" y="359"/>
                </a:lnTo>
                <a:lnTo>
                  <a:pt x="930" y="353"/>
                </a:lnTo>
                <a:lnTo>
                  <a:pt x="925" y="353"/>
                </a:lnTo>
                <a:lnTo>
                  <a:pt x="920" y="359"/>
                </a:lnTo>
                <a:lnTo>
                  <a:pt x="925" y="359"/>
                </a:lnTo>
                <a:lnTo>
                  <a:pt x="2276" y="2364"/>
                </a:lnTo>
                <a:lnTo>
                  <a:pt x="915" y="348"/>
                </a:lnTo>
                <a:lnTo>
                  <a:pt x="920" y="348"/>
                </a:lnTo>
                <a:lnTo>
                  <a:pt x="915" y="343"/>
                </a:lnTo>
                <a:lnTo>
                  <a:pt x="915" y="348"/>
                </a:lnTo>
                <a:lnTo>
                  <a:pt x="2276" y="2364"/>
                </a:lnTo>
                <a:lnTo>
                  <a:pt x="925" y="457"/>
                </a:lnTo>
                <a:lnTo>
                  <a:pt x="915" y="468"/>
                </a:lnTo>
                <a:lnTo>
                  <a:pt x="920" y="468"/>
                </a:lnTo>
                <a:lnTo>
                  <a:pt x="915" y="468"/>
                </a:lnTo>
                <a:lnTo>
                  <a:pt x="920" y="468"/>
                </a:lnTo>
                <a:lnTo>
                  <a:pt x="925" y="468"/>
                </a:lnTo>
                <a:lnTo>
                  <a:pt x="930" y="463"/>
                </a:lnTo>
                <a:lnTo>
                  <a:pt x="925" y="457"/>
                </a:lnTo>
                <a:lnTo>
                  <a:pt x="2276" y="2364"/>
                </a:lnTo>
                <a:lnTo>
                  <a:pt x="842" y="717"/>
                </a:lnTo>
                <a:lnTo>
                  <a:pt x="837" y="717"/>
                </a:lnTo>
                <a:lnTo>
                  <a:pt x="837" y="722"/>
                </a:lnTo>
                <a:lnTo>
                  <a:pt x="842" y="717"/>
                </a:lnTo>
                <a:lnTo>
                  <a:pt x="2276" y="2364"/>
                </a:lnTo>
                <a:lnTo>
                  <a:pt x="878" y="722"/>
                </a:lnTo>
                <a:lnTo>
                  <a:pt x="883" y="717"/>
                </a:lnTo>
                <a:lnTo>
                  <a:pt x="878" y="717"/>
                </a:lnTo>
                <a:lnTo>
                  <a:pt x="873" y="722"/>
                </a:lnTo>
                <a:lnTo>
                  <a:pt x="878" y="722"/>
                </a:lnTo>
                <a:lnTo>
                  <a:pt x="2276" y="2364"/>
                </a:lnTo>
                <a:lnTo>
                  <a:pt x="920" y="1024"/>
                </a:lnTo>
                <a:lnTo>
                  <a:pt x="920" y="1018"/>
                </a:lnTo>
                <a:lnTo>
                  <a:pt x="915" y="1024"/>
                </a:lnTo>
                <a:lnTo>
                  <a:pt x="920" y="1024"/>
                </a:lnTo>
                <a:lnTo>
                  <a:pt x="2276" y="2364"/>
                </a:lnTo>
                <a:lnTo>
                  <a:pt x="852" y="426"/>
                </a:lnTo>
                <a:lnTo>
                  <a:pt x="863" y="421"/>
                </a:lnTo>
                <a:lnTo>
                  <a:pt x="863" y="416"/>
                </a:lnTo>
                <a:lnTo>
                  <a:pt x="857" y="416"/>
                </a:lnTo>
                <a:lnTo>
                  <a:pt x="852" y="421"/>
                </a:lnTo>
                <a:lnTo>
                  <a:pt x="852" y="426"/>
                </a:lnTo>
                <a:lnTo>
                  <a:pt x="2276" y="2364"/>
                </a:lnTo>
                <a:lnTo>
                  <a:pt x="935" y="681"/>
                </a:lnTo>
                <a:lnTo>
                  <a:pt x="930" y="686"/>
                </a:lnTo>
                <a:lnTo>
                  <a:pt x="925" y="686"/>
                </a:lnTo>
                <a:lnTo>
                  <a:pt x="920" y="686"/>
                </a:lnTo>
                <a:lnTo>
                  <a:pt x="920" y="691"/>
                </a:lnTo>
                <a:lnTo>
                  <a:pt x="920" y="696"/>
                </a:lnTo>
                <a:lnTo>
                  <a:pt x="915" y="696"/>
                </a:lnTo>
                <a:lnTo>
                  <a:pt x="920" y="696"/>
                </a:lnTo>
                <a:lnTo>
                  <a:pt x="915" y="696"/>
                </a:lnTo>
                <a:lnTo>
                  <a:pt x="920" y="696"/>
                </a:lnTo>
                <a:lnTo>
                  <a:pt x="915" y="702"/>
                </a:lnTo>
                <a:lnTo>
                  <a:pt x="920" y="702"/>
                </a:lnTo>
                <a:lnTo>
                  <a:pt x="915" y="702"/>
                </a:lnTo>
                <a:lnTo>
                  <a:pt x="920" y="702"/>
                </a:lnTo>
                <a:lnTo>
                  <a:pt x="915" y="702"/>
                </a:lnTo>
                <a:lnTo>
                  <a:pt x="920" y="702"/>
                </a:lnTo>
                <a:lnTo>
                  <a:pt x="920" y="707"/>
                </a:lnTo>
                <a:lnTo>
                  <a:pt x="920" y="702"/>
                </a:lnTo>
                <a:lnTo>
                  <a:pt x="920" y="707"/>
                </a:lnTo>
                <a:lnTo>
                  <a:pt x="925" y="707"/>
                </a:lnTo>
                <a:lnTo>
                  <a:pt x="930" y="707"/>
                </a:lnTo>
                <a:lnTo>
                  <a:pt x="935" y="702"/>
                </a:lnTo>
                <a:lnTo>
                  <a:pt x="946" y="702"/>
                </a:lnTo>
                <a:lnTo>
                  <a:pt x="946" y="696"/>
                </a:lnTo>
                <a:lnTo>
                  <a:pt x="951" y="696"/>
                </a:lnTo>
                <a:lnTo>
                  <a:pt x="946" y="691"/>
                </a:lnTo>
                <a:lnTo>
                  <a:pt x="951" y="691"/>
                </a:lnTo>
                <a:lnTo>
                  <a:pt x="951" y="686"/>
                </a:lnTo>
                <a:lnTo>
                  <a:pt x="946" y="686"/>
                </a:lnTo>
                <a:lnTo>
                  <a:pt x="951" y="686"/>
                </a:lnTo>
                <a:lnTo>
                  <a:pt x="946" y="686"/>
                </a:lnTo>
                <a:lnTo>
                  <a:pt x="946" y="681"/>
                </a:lnTo>
                <a:lnTo>
                  <a:pt x="946" y="686"/>
                </a:lnTo>
                <a:lnTo>
                  <a:pt x="935" y="681"/>
                </a:lnTo>
                <a:lnTo>
                  <a:pt x="2276" y="2364"/>
                </a:lnTo>
                <a:lnTo>
                  <a:pt x="951" y="608"/>
                </a:lnTo>
                <a:lnTo>
                  <a:pt x="956" y="608"/>
                </a:lnTo>
                <a:lnTo>
                  <a:pt x="956" y="603"/>
                </a:lnTo>
                <a:lnTo>
                  <a:pt x="951" y="608"/>
                </a:lnTo>
                <a:lnTo>
                  <a:pt x="2276" y="2364"/>
                </a:lnTo>
                <a:lnTo>
                  <a:pt x="930" y="390"/>
                </a:lnTo>
                <a:lnTo>
                  <a:pt x="946" y="390"/>
                </a:lnTo>
                <a:lnTo>
                  <a:pt x="956" y="385"/>
                </a:lnTo>
                <a:lnTo>
                  <a:pt x="956" y="379"/>
                </a:lnTo>
                <a:lnTo>
                  <a:pt x="951" y="379"/>
                </a:lnTo>
                <a:lnTo>
                  <a:pt x="946" y="379"/>
                </a:lnTo>
                <a:lnTo>
                  <a:pt x="930" y="390"/>
                </a:lnTo>
                <a:lnTo>
                  <a:pt x="2276" y="2364"/>
                </a:lnTo>
                <a:lnTo>
                  <a:pt x="878" y="707"/>
                </a:lnTo>
                <a:lnTo>
                  <a:pt x="883" y="707"/>
                </a:lnTo>
                <a:lnTo>
                  <a:pt x="889" y="702"/>
                </a:lnTo>
                <a:lnTo>
                  <a:pt x="883" y="702"/>
                </a:lnTo>
                <a:lnTo>
                  <a:pt x="878" y="707"/>
                </a:lnTo>
                <a:lnTo>
                  <a:pt x="2276" y="2364"/>
                </a:lnTo>
                <a:lnTo>
                  <a:pt x="992" y="644"/>
                </a:lnTo>
                <a:lnTo>
                  <a:pt x="987" y="650"/>
                </a:lnTo>
                <a:lnTo>
                  <a:pt x="987" y="655"/>
                </a:lnTo>
                <a:lnTo>
                  <a:pt x="992" y="650"/>
                </a:lnTo>
                <a:lnTo>
                  <a:pt x="987" y="655"/>
                </a:lnTo>
                <a:lnTo>
                  <a:pt x="992" y="650"/>
                </a:lnTo>
                <a:lnTo>
                  <a:pt x="998" y="650"/>
                </a:lnTo>
                <a:lnTo>
                  <a:pt x="992" y="644"/>
                </a:lnTo>
                <a:lnTo>
                  <a:pt x="2276" y="2364"/>
                </a:lnTo>
                <a:lnTo>
                  <a:pt x="1268" y="587"/>
                </a:lnTo>
                <a:lnTo>
                  <a:pt x="1268" y="582"/>
                </a:lnTo>
                <a:lnTo>
                  <a:pt x="1263" y="582"/>
                </a:lnTo>
                <a:lnTo>
                  <a:pt x="1268" y="587"/>
                </a:lnTo>
                <a:lnTo>
                  <a:pt x="2276" y="2364"/>
                </a:lnTo>
                <a:lnTo>
                  <a:pt x="1335" y="208"/>
                </a:lnTo>
                <a:lnTo>
                  <a:pt x="1341" y="208"/>
                </a:lnTo>
                <a:lnTo>
                  <a:pt x="1346" y="208"/>
                </a:lnTo>
                <a:lnTo>
                  <a:pt x="1351" y="203"/>
                </a:lnTo>
                <a:lnTo>
                  <a:pt x="1351" y="198"/>
                </a:lnTo>
                <a:lnTo>
                  <a:pt x="1356" y="198"/>
                </a:lnTo>
                <a:lnTo>
                  <a:pt x="1356" y="192"/>
                </a:lnTo>
                <a:lnTo>
                  <a:pt x="1346" y="187"/>
                </a:lnTo>
                <a:lnTo>
                  <a:pt x="1341" y="192"/>
                </a:lnTo>
                <a:lnTo>
                  <a:pt x="1335" y="198"/>
                </a:lnTo>
                <a:lnTo>
                  <a:pt x="1335" y="203"/>
                </a:lnTo>
                <a:lnTo>
                  <a:pt x="1330" y="208"/>
                </a:lnTo>
                <a:lnTo>
                  <a:pt x="1335" y="208"/>
                </a:lnTo>
                <a:lnTo>
                  <a:pt x="2276" y="2364"/>
                </a:lnTo>
                <a:lnTo>
                  <a:pt x="1257" y="540"/>
                </a:lnTo>
                <a:lnTo>
                  <a:pt x="1263" y="535"/>
                </a:lnTo>
                <a:lnTo>
                  <a:pt x="1257" y="535"/>
                </a:lnTo>
                <a:lnTo>
                  <a:pt x="1257" y="540"/>
                </a:lnTo>
                <a:lnTo>
                  <a:pt x="2276" y="2364"/>
                </a:lnTo>
                <a:lnTo>
                  <a:pt x="1263" y="639"/>
                </a:lnTo>
                <a:lnTo>
                  <a:pt x="1263" y="644"/>
                </a:lnTo>
                <a:lnTo>
                  <a:pt x="1268" y="644"/>
                </a:lnTo>
                <a:lnTo>
                  <a:pt x="1273" y="644"/>
                </a:lnTo>
                <a:lnTo>
                  <a:pt x="1278" y="639"/>
                </a:lnTo>
                <a:lnTo>
                  <a:pt x="1283" y="634"/>
                </a:lnTo>
                <a:lnTo>
                  <a:pt x="1283" y="629"/>
                </a:lnTo>
                <a:lnTo>
                  <a:pt x="1273" y="624"/>
                </a:lnTo>
                <a:lnTo>
                  <a:pt x="1268" y="629"/>
                </a:lnTo>
                <a:lnTo>
                  <a:pt x="1263" y="634"/>
                </a:lnTo>
                <a:lnTo>
                  <a:pt x="1263" y="639"/>
                </a:lnTo>
                <a:lnTo>
                  <a:pt x="2276" y="2364"/>
                </a:lnTo>
                <a:lnTo>
                  <a:pt x="1273" y="489"/>
                </a:lnTo>
                <a:lnTo>
                  <a:pt x="1278" y="483"/>
                </a:lnTo>
                <a:lnTo>
                  <a:pt x="1273" y="483"/>
                </a:lnTo>
                <a:lnTo>
                  <a:pt x="1268" y="483"/>
                </a:lnTo>
                <a:lnTo>
                  <a:pt x="1268" y="489"/>
                </a:lnTo>
                <a:lnTo>
                  <a:pt x="1273" y="489"/>
                </a:lnTo>
                <a:lnTo>
                  <a:pt x="2276" y="2364"/>
                </a:lnTo>
                <a:lnTo>
                  <a:pt x="1356" y="156"/>
                </a:lnTo>
                <a:lnTo>
                  <a:pt x="1356" y="161"/>
                </a:lnTo>
                <a:lnTo>
                  <a:pt x="1361" y="161"/>
                </a:lnTo>
                <a:lnTo>
                  <a:pt x="1367" y="156"/>
                </a:lnTo>
                <a:lnTo>
                  <a:pt x="1367" y="161"/>
                </a:lnTo>
                <a:lnTo>
                  <a:pt x="1367" y="166"/>
                </a:lnTo>
                <a:lnTo>
                  <a:pt x="1372" y="161"/>
                </a:lnTo>
                <a:lnTo>
                  <a:pt x="1367" y="166"/>
                </a:lnTo>
                <a:lnTo>
                  <a:pt x="1372" y="166"/>
                </a:lnTo>
                <a:lnTo>
                  <a:pt x="1377" y="161"/>
                </a:lnTo>
                <a:lnTo>
                  <a:pt x="1387" y="156"/>
                </a:lnTo>
                <a:lnTo>
                  <a:pt x="1387" y="151"/>
                </a:lnTo>
                <a:lnTo>
                  <a:pt x="1387" y="146"/>
                </a:lnTo>
                <a:lnTo>
                  <a:pt x="1382" y="146"/>
                </a:lnTo>
                <a:lnTo>
                  <a:pt x="1382" y="140"/>
                </a:lnTo>
                <a:lnTo>
                  <a:pt x="1382" y="135"/>
                </a:lnTo>
                <a:lnTo>
                  <a:pt x="1377" y="135"/>
                </a:lnTo>
                <a:lnTo>
                  <a:pt x="1372" y="140"/>
                </a:lnTo>
                <a:lnTo>
                  <a:pt x="1367" y="140"/>
                </a:lnTo>
                <a:lnTo>
                  <a:pt x="1356" y="151"/>
                </a:lnTo>
                <a:lnTo>
                  <a:pt x="1356" y="156"/>
                </a:lnTo>
                <a:lnTo>
                  <a:pt x="1356" y="161"/>
                </a:lnTo>
                <a:lnTo>
                  <a:pt x="1356" y="156"/>
                </a:lnTo>
                <a:lnTo>
                  <a:pt x="2276" y="2364"/>
                </a:lnTo>
                <a:lnTo>
                  <a:pt x="1408" y="99"/>
                </a:lnTo>
                <a:lnTo>
                  <a:pt x="1413" y="104"/>
                </a:lnTo>
                <a:lnTo>
                  <a:pt x="1413" y="109"/>
                </a:lnTo>
                <a:lnTo>
                  <a:pt x="1413" y="104"/>
                </a:lnTo>
                <a:lnTo>
                  <a:pt x="1419" y="104"/>
                </a:lnTo>
                <a:lnTo>
                  <a:pt x="1424" y="104"/>
                </a:lnTo>
                <a:lnTo>
                  <a:pt x="1424" y="109"/>
                </a:lnTo>
                <a:lnTo>
                  <a:pt x="1424" y="104"/>
                </a:lnTo>
                <a:lnTo>
                  <a:pt x="1429" y="99"/>
                </a:lnTo>
                <a:lnTo>
                  <a:pt x="1434" y="94"/>
                </a:lnTo>
                <a:lnTo>
                  <a:pt x="1439" y="94"/>
                </a:lnTo>
                <a:lnTo>
                  <a:pt x="1434" y="89"/>
                </a:lnTo>
                <a:lnTo>
                  <a:pt x="1439" y="89"/>
                </a:lnTo>
                <a:lnTo>
                  <a:pt x="1439" y="83"/>
                </a:lnTo>
                <a:lnTo>
                  <a:pt x="1439" y="78"/>
                </a:lnTo>
                <a:lnTo>
                  <a:pt x="1429" y="83"/>
                </a:lnTo>
                <a:lnTo>
                  <a:pt x="1429" y="78"/>
                </a:lnTo>
                <a:lnTo>
                  <a:pt x="1419" y="83"/>
                </a:lnTo>
                <a:lnTo>
                  <a:pt x="1408" y="94"/>
                </a:lnTo>
                <a:lnTo>
                  <a:pt x="1408" y="99"/>
                </a:lnTo>
                <a:lnTo>
                  <a:pt x="2276" y="2364"/>
                </a:lnTo>
                <a:lnTo>
                  <a:pt x="1387" y="130"/>
                </a:lnTo>
                <a:lnTo>
                  <a:pt x="1393" y="125"/>
                </a:lnTo>
                <a:lnTo>
                  <a:pt x="1398" y="120"/>
                </a:lnTo>
                <a:lnTo>
                  <a:pt x="1393" y="120"/>
                </a:lnTo>
                <a:lnTo>
                  <a:pt x="1387" y="125"/>
                </a:lnTo>
                <a:lnTo>
                  <a:pt x="1387" y="130"/>
                </a:lnTo>
                <a:lnTo>
                  <a:pt x="2276" y="2364"/>
                </a:lnTo>
                <a:lnTo>
                  <a:pt x="1304" y="530"/>
                </a:lnTo>
                <a:lnTo>
                  <a:pt x="1309" y="530"/>
                </a:lnTo>
                <a:lnTo>
                  <a:pt x="1315" y="530"/>
                </a:lnTo>
                <a:lnTo>
                  <a:pt x="1320" y="530"/>
                </a:lnTo>
                <a:lnTo>
                  <a:pt x="1320" y="525"/>
                </a:lnTo>
                <a:lnTo>
                  <a:pt x="1320" y="520"/>
                </a:lnTo>
                <a:lnTo>
                  <a:pt x="1315" y="520"/>
                </a:lnTo>
                <a:lnTo>
                  <a:pt x="1304" y="525"/>
                </a:lnTo>
                <a:lnTo>
                  <a:pt x="1309" y="525"/>
                </a:lnTo>
                <a:lnTo>
                  <a:pt x="1304" y="525"/>
                </a:lnTo>
                <a:lnTo>
                  <a:pt x="1304" y="530"/>
                </a:lnTo>
                <a:lnTo>
                  <a:pt x="2276" y="2364"/>
                </a:lnTo>
                <a:lnTo>
                  <a:pt x="1273" y="187"/>
                </a:lnTo>
                <a:lnTo>
                  <a:pt x="1278" y="187"/>
                </a:lnTo>
                <a:lnTo>
                  <a:pt x="1278" y="192"/>
                </a:lnTo>
                <a:lnTo>
                  <a:pt x="1273" y="198"/>
                </a:lnTo>
                <a:lnTo>
                  <a:pt x="1278" y="192"/>
                </a:lnTo>
                <a:lnTo>
                  <a:pt x="1278" y="198"/>
                </a:lnTo>
                <a:lnTo>
                  <a:pt x="1283" y="192"/>
                </a:lnTo>
                <a:lnTo>
                  <a:pt x="1283" y="198"/>
                </a:lnTo>
                <a:lnTo>
                  <a:pt x="1289" y="198"/>
                </a:lnTo>
                <a:lnTo>
                  <a:pt x="1289" y="192"/>
                </a:lnTo>
                <a:lnTo>
                  <a:pt x="1299" y="187"/>
                </a:lnTo>
                <a:lnTo>
                  <a:pt x="1299" y="182"/>
                </a:lnTo>
                <a:lnTo>
                  <a:pt x="1304" y="182"/>
                </a:lnTo>
                <a:lnTo>
                  <a:pt x="1304" y="177"/>
                </a:lnTo>
                <a:lnTo>
                  <a:pt x="1299" y="172"/>
                </a:lnTo>
                <a:lnTo>
                  <a:pt x="1289" y="172"/>
                </a:lnTo>
                <a:lnTo>
                  <a:pt x="1278" y="182"/>
                </a:lnTo>
                <a:lnTo>
                  <a:pt x="1273" y="187"/>
                </a:lnTo>
                <a:lnTo>
                  <a:pt x="1278" y="187"/>
                </a:lnTo>
                <a:lnTo>
                  <a:pt x="1273" y="187"/>
                </a:lnTo>
                <a:lnTo>
                  <a:pt x="2276" y="2364"/>
                </a:lnTo>
                <a:lnTo>
                  <a:pt x="1315" y="478"/>
                </a:lnTo>
                <a:lnTo>
                  <a:pt x="1309" y="478"/>
                </a:lnTo>
                <a:lnTo>
                  <a:pt x="1304" y="483"/>
                </a:lnTo>
                <a:lnTo>
                  <a:pt x="1299" y="483"/>
                </a:lnTo>
                <a:lnTo>
                  <a:pt x="1299" y="489"/>
                </a:lnTo>
                <a:lnTo>
                  <a:pt x="1294" y="494"/>
                </a:lnTo>
                <a:lnTo>
                  <a:pt x="1299" y="494"/>
                </a:lnTo>
                <a:lnTo>
                  <a:pt x="1299" y="499"/>
                </a:lnTo>
                <a:lnTo>
                  <a:pt x="1304" y="494"/>
                </a:lnTo>
                <a:lnTo>
                  <a:pt x="1304" y="499"/>
                </a:lnTo>
                <a:lnTo>
                  <a:pt x="1304" y="494"/>
                </a:lnTo>
                <a:lnTo>
                  <a:pt x="1304" y="499"/>
                </a:lnTo>
                <a:lnTo>
                  <a:pt x="1309" y="499"/>
                </a:lnTo>
                <a:lnTo>
                  <a:pt x="1309" y="494"/>
                </a:lnTo>
                <a:lnTo>
                  <a:pt x="1315" y="494"/>
                </a:lnTo>
                <a:lnTo>
                  <a:pt x="1320" y="489"/>
                </a:lnTo>
                <a:lnTo>
                  <a:pt x="1325" y="483"/>
                </a:lnTo>
                <a:lnTo>
                  <a:pt x="1320" y="483"/>
                </a:lnTo>
                <a:lnTo>
                  <a:pt x="1325" y="483"/>
                </a:lnTo>
                <a:lnTo>
                  <a:pt x="1320" y="483"/>
                </a:lnTo>
                <a:lnTo>
                  <a:pt x="1320" y="478"/>
                </a:lnTo>
                <a:lnTo>
                  <a:pt x="1315" y="478"/>
                </a:lnTo>
                <a:lnTo>
                  <a:pt x="2276" y="2364"/>
                </a:lnTo>
                <a:lnTo>
                  <a:pt x="1294" y="322"/>
                </a:lnTo>
                <a:lnTo>
                  <a:pt x="1299" y="327"/>
                </a:lnTo>
                <a:lnTo>
                  <a:pt x="1304" y="322"/>
                </a:lnTo>
                <a:lnTo>
                  <a:pt x="1315" y="312"/>
                </a:lnTo>
                <a:lnTo>
                  <a:pt x="1315" y="302"/>
                </a:lnTo>
                <a:lnTo>
                  <a:pt x="1309" y="302"/>
                </a:lnTo>
                <a:lnTo>
                  <a:pt x="1299" y="312"/>
                </a:lnTo>
                <a:lnTo>
                  <a:pt x="1294" y="317"/>
                </a:lnTo>
                <a:lnTo>
                  <a:pt x="1294" y="322"/>
                </a:lnTo>
                <a:lnTo>
                  <a:pt x="2276" y="2364"/>
                </a:lnTo>
                <a:lnTo>
                  <a:pt x="1206" y="317"/>
                </a:lnTo>
                <a:lnTo>
                  <a:pt x="1206" y="322"/>
                </a:lnTo>
                <a:lnTo>
                  <a:pt x="1216" y="317"/>
                </a:lnTo>
                <a:lnTo>
                  <a:pt x="1221" y="317"/>
                </a:lnTo>
                <a:lnTo>
                  <a:pt x="1226" y="312"/>
                </a:lnTo>
                <a:lnTo>
                  <a:pt x="1231" y="302"/>
                </a:lnTo>
                <a:lnTo>
                  <a:pt x="1231" y="296"/>
                </a:lnTo>
                <a:lnTo>
                  <a:pt x="1216" y="302"/>
                </a:lnTo>
                <a:lnTo>
                  <a:pt x="1211" y="312"/>
                </a:lnTo>
                <a:lnTo>
                  <a:pt x="1206" y="317"/>
                </a:lnTo>
                <a:lnTo>
                  <a:pt x="2276" y="2364"/>
                </a:lnTo>
                <a:lnTo>
                  <a:pt x="1221" y="878"/>
                </a:lnTo>
                <a:lnTo>
                  <a:pt x="1226" y="873"/>
                </a:lnTo>
                <a:lnTo>
                  <a:pt x="1221" y="873"/>
                </a:lnTo>
                <a:lnTo>
                  <a:pt x="1221" y="878"/>
                </a:lnTo>
                <a:lnTo>
                  <a:pt x="2276" y="2364"/>
                </a:lnTo>
                <a:lnTo>
                  <a:pt x="1320" y="556"/>
                </a:lnTo>
                <a:lnTo>
                  <a:pt x="1315" y="561"/>
                </a:lnTo>
                <a:lnTo>
                  <a:pt x="1315" y="566"/>
                </a:lnTo>
                <a:lnTo>
                  <a:pt x="1320" y="561"/>
                </a:lnTo>
                <a:lnTo>
                  <a:pt x="1325" y="556"/>
                </a:lnTo>
                <a:lnTo>
                  <a:pt x="1320" y="556"/>
                </a:lnTo>
                <a:lnTo>
                  <a:pt x="2276" y="2364"/>
                </a:lnTo>
                <a:lnTo>
                  <a:pt x="1289" y="291"/>
                </a:lnTo>
                <a:lnTo>
                  <a:pt x="1294" y="291"/>
                </a:lnTo>
                <a:lnTo>
                  <a:pt x="1299" y="286"/>
                </a:lnTo>
                <a:lnTo>
                  <a:pt x="1289" y="286"/>
                </a:lnTo>
                <a:lnTo>
                  <a:pt x="1289" y="291"/>
                </a:lnTo>
                <a:lnTo>
                  <a:pt x="2276" y="2364"/>
                </a:lnTo>
                <a:lnTo>
                  <a:pt x="1283" y="447"/>
                </a:lnTo>
                <a:lnTo>
                  <a:pt x="1283" y="452"/>
                </a:lnTo>
                <a:lnTo>
                  <a:pt x="1289" y="452"/>
                </a:lnTo>
                <a:lnTo>
                  <a:pt x="1283" y="452"/>
                </a:lnTo>
                <a:lnTo>
                  <a:pt x="1289" y="452"/>
                </a:lnTo>
                <a:lnTo>
                  <a:pt x="1294" y="452"/>
                </a:lnTo>
                <a:lnTo>
                  <a:pt x="1299" y="447"/>
                </a:lnTo>
                <a:lnTo>
                  <a:pt x="1299" y="442"/>
                </a:lnTo>
                <a:lnTo>
                  <a:pt x="1294" y="442"/>
                </a:lnTo>
                <a:lnTo>
                  <a:pt x="1294" y="437"/>
                </a:lnTo>
                <a:lnTo>
                  <a:pt x="1289" y="437"/>
                </a:lnTo>
                <a:lnTo>
                  <a:pt x="1283" y="437"/>
                </a:lnTo>
                <a:lnTo>
                  <a:pt x="1278" y="442"/>
                </a:lnTo>
                <a:lnTo>
                  <a:pt x="1278" y="447"/>
                </a:lnTo>
                <a:lnTo>
                  <a:pt x="1273" y="447"/>
                </a:lnTo>
                <a:lnTo>
                  <a:pt x="1278" y="447"/>
                </a:lnTo>
                <a:lnTo>
                  <a:pt x="1273" y="452"/>
                </a:lnTo>
                <a:lnTo>
                  <a:pt x="1278" y="447"/>
                </a:lnTo>
                <a:lnTo>
                  <a:pt x="1278" y="452"/>
                </a:lnTo>
                <a:lnTo>
                  <a:pt x="1278" y="447"/>
                </a:lnTo>
                <a:lnTo>
                  <a:pt x="1278" y="452"/>
                </a:lnTo>
                <a:lnTo>
                  <a:pt x="1283" y="447"/>
                </a:lnTo>
                <a:lnTo>
                  <a:pt x="2276" y="2364"/>
                </a:lnTo>
                <a:lnTo>
                  <a:pt x="1398" y="281"/>
                </a:lnTo>
                <a:lnTo>
                  <a:pt x="1403" y="286"/>
                </a:lnTo>
                <a:lnTo>
                  <a:pt x="1408" y="281"/>
                </a:lnTo>
                <a:lnTo>
                  <a:pt x="1413" y="281"/>
                </a:lnTo>
                <a:lnTo>
                  <a:pt x="1419" y="276"/>
                </a:lnTo>
                <a:lnTo>
                  <a:pt x="1424" y="270"/>
                </a:lnTo>
                <a:lnTo>
                  <a:pt x="1424" y="265"/>
                </a:lnTo>
                <a:lnTo>
                  <a:pt x="1413" y="265"/>
                </a:lnTo>
                <a:lnTo>
                  <a:pt x="1403" y="270"/>
                </a:lnTo>
                <a:lnTo>
                  <a:pt x="1398" y="276"/>
                </a:lnTo>
                <a:lnTo>
                  <a:pt x="1398" y="281"/>
                </a:lnTo>
                <a:lnTo>
                  <a:pt x="1398" y="276"/>
                </a:lnTo>
                <a:lnTo>
                  <a:pt x="1398" y="281"/>
                </a:lnTo>
                <a:lnTo>
                  <a:pt x="2276" y="2364"/>
                </a:lnTo>
                <a:lnTo>
                  <a:pt x="1112" y="795"/>
                </a:lnTo>
                <a:lnTo>
                  <a:pt x="1117" y="795"/>
                </a:lnTo>
                <a:lnTo>
                  <a:pt x="1112" y="800"/>
                </a:lnTo>
                <a:lnTo>
                  <a:pt x="1117" y="795"/>
                </a:lnTo>
                <a:lnTo>
                  <a:pt x="1117" y="800"/>
                </a:lnTo>
                <a:lnTo>
                  <a:pt x="1122" y="800"/>
                </a:lnTo>
                <a:lnTo>
                  <a:pt x="1128" y="795"/>
                </a:lnTo>
                <a:lnTo>
                  <a:pt x="1133" y="795"/>
                </a:lnTo>
                <a:lnTo>
                  <a:pt x="1138" y="790"/>
                </a:lnTo>
                <a:lnTo>
                  <a:pt x="1138" y="785"/>
                </a:lnTo>
                <a:lnTo>
                  <a:pt x="1138" y="779"/>
                </a:lnTo>
                <a:lnTo>
                  <a:pt x="1133" y="779"/>
                </a:lnTo>
                <a:lnTo>
                  <a:pt x="1128" y="779"/>
                </a:lnTo>
                <a:lnTo>
                  <a:pt x="1117" y="785"/>
                </a:lnTo>
                <a:lnTo>
                  <a:pt x="1117" y="790"/>
                </a:lnTo>
                <a:lnTo>
                  <a:pt x="1112" y="790"/>
                </a:lnTo>
                <a:lnTo>
                  <a:pt x="1112" y="795"/>
                </a:lnTo>
                <a:lnTo>
                  <a:pt x="2276" y="2364"/>
                </a:lnTo>
                <a:lnTo>
                  <a:pt x="805" y="956"/>
                </a:lnTo>
                <a:lnTo>
                  <a:pt x="805" y="951"/>
                </a:lnTo>
                <a:lnTo>
                  <a:pt x="795" y="961"/>
                </a:lnTo>
                <a:lnTo>
                  <a:pt x="800" y="961"/>
                </a:lnTo>
                <a:lnTo>
                  <a:pt x="800" y="956"/>
                </a:lnTo>
                <a:lnTo>
                  <a:pt x="805" y="956"/>
                </a:lnTo>
                <a:lnTo>
                  <a:pt x="2276" y="2364"/>
                </a:lnTo>
                <a:lnTo>
                  <a:pt x="1330" y="546"/>
                </a:lnTo>
                <a:lnTo>
                  <a:pt x="1335" y="546"/>
                </a:lnTo>
                <a:lnTo>
                  <a:pt x="1335" y="540"/>
                </a:lnTo>
                <a:lnTo>
                  <a:pt x="1330" y="546"/>
                </a:lnTo>
                <a:lnTo>
                  <a:pt x="2276" y="2364"/>
                </a:lnTo>
                <a:lnTo>
                  <a:pt x="1335" y="535"/>
                </a:lnTo>
                <a:lnTo>
                  <a:pt x="1341" y="540"/>
                </a:lnTo>
                <a:lnTo>
                  <a:pt x="1341" y="546"/>
                </a:lnTo>
                <a:lnTo>
                  <a:pt x="1346" y="540"/>
                </a:lnTo>
                <a:lnTo>
                  <a:pt x="1351" y="540"/>
                </a:lnTo>
                <a:lnTo>
                  <a:pt x="1351" y="546"/>
                </a:lnTo>
                <a:lnTo>
                  <a:pt x="1356" y="540"/>
                </a:lnTo>
                <a:lnTo>
                  <a:pt x="1356" y="535"/>
                </a:lnTo>
                <a:lnTo>
                  <a:pt x="1361" y="530"/>
                </a:lnTo>
                <a:lnTo>
                  <a:pt x="1367" y="530"/>
                </a:lnTo>
                <a:lnTo>
                  <a:pt x="1367" y="525"/>
                </a:lnTo>
                <a:lnTo>
                  <a:pt x="1367" y="520"/>
                </a:lnTo>
                <a:lnTo>
                  <a:pt x="1367" y="515"/>
                </a:lnTo>
                <a:lnTo>
                  <a:pt x="1356" y="515"/>
                </a:lnTo>
                <a:lnTo>
                  <a:pt x="1346" y="520"/>
                </a:lnTo>
                <a:lnTo>
                  <a:pt x="1335" y="530"/>
                </a:lnTo>
                <a:lnTo>
                  <a:pt x="1335" y="535"/>
                </a:lnTo>
                <a:lnTo>
                  <a:pt x="2276" y="2364"/>
                </a:lnTo>
                <a:lnTo>
                  <a:pt x="821" y="894"/>
                </a:lnTo>
                <a:lnTo>
                  <a:pt x="816" y="894"/>
                </a:lnTo>
                <a:lnTo>
                  <a:pt x="805" y="904"/>
                </a:lnTo>
                <a:lnTo>
                  <a:pt x="811" y="899"/>
                </a:lnTo>
                <a:lnTo>
                  <a:pt x="805" y="904"/>
                </a:lnTo>
                <a:lnTo>
                  <a:pt x="816" y="899"/>
                </a:lnTo>
                <a:lnTo>
                  <a:pt x="821" y="899"/>
                </a:lnTo>
                <a:lnTo>
                  <a:pt x="821" y="894"/>
                </a:lnTo>
                <a:lnTo>
                  <a:pt x="2276" y="2364"/>
                </a:lnTo>
                <a:lnTo>
                  <a:pt x="816" y="764"/>
                </a:lnTo>
                <a:lnTo>
                  <a:pt x="811" y="769"/>
                </a:lnTo>
                <a:lnTo>
                  <a:pt x="816" y="769"/>
                </a:lnTo>
                <a:lnTo>
                  <a:pt x="821" y="769"/>
                </a:lnTo>
                <a:lnTo>
                  <a:pt x="826" y="769"/>
                </a:lnTo>
                <a:lnTo>
                  <a:pt x="831" y="764"/>
                </a:lnTo>
                <a:lnTo>
                  <a:pt x="831" y="759"/>
                </a:lnTo>
                <a:lnTo>
                  <a:pt x="837" y="759"/>
                </a:lnTo>
                <a:lnTo>
                  <a:pt x="831" y="759"/>
                </a:lnTo>
                <a:lnTo>
                  <a:pt x="831" y="753"/>
                </a:lnTo>
                <a:lnTo>
                  <a:pt x="826" y="753"/>
                </a:lnTo>
                <a:lnTo>
                  <a:pt x="826" y="759"/>
                </a:lnTo>
                <a:lnTo>
                  <a:pt x="821" y="759"/>
                </a:lnTo>
                <a:lnTo>
                  <a:pt x="816" y="759"/>
                </a:lnTo>
                <a:lnTo>
                  <a:pt x="816" y="764"/>
                </a:lnTo>
                <a:lnTo>
                  <a:pt x="2276" y="2364"/>
                </a:lnTo>
                <a:lnTo>
                  <a:pt x="826" y="1065"/>
                </a:lnTo>
                <a:lnTo>
                  <a:pt x="831" y="1065"/>
                </a:lnTo>
                <a:lnTo>
                  <a:pt x="837" y="1060"/>
                </a:lnTo>
                <a:lnTo>
                  <a:pt x="831" y="1060"/>
                </a:lnTo>
                <a:lnTo>
                  <a:pt x="826" y="1065"/>
                </a:lnTo>
                <a:lnTo>
                  <a:pt x="2276" y="2364"/>
                </a:lnTo>
                <a:lnTo>
                  <a:pt x="1351" y="218"/>
                </a:lnTo>
                <a:lnTo>
                  <a:pt x="1356" y="213"/>
                </a:lnTo>
                <a:lnTo>
                  <a:pt x="1351" y="208"/>
                </a:lnTo>
                <a:lnTo>
                  <a:pt x="1346" y="213"/>
                </a:lnTo>
                <a:lnTo>
                  <a:pt x="1346" y="218"/>
                </a:lnTo>
                <a:lnTo>
                  <a:pt x="1351" y="218"/>
                </a:lnTo>
                <a:lnTo>
                  <a:pt x="2276" y="2364"/>
                </a:lnTo>
                <a:lnTo>
                  <a:pt x="1387" y="213"/>
                </a:lnTo>
                <a:lnTo>
                  <a:pt x="1393" y="213"/>
                </a:lnTo>
                <a:lnTo>
                  <a:pt x="1387" y="218"/>
                </a:lnTo>
                <a:lnTo>
                  <a:pt x="1387" y="224"/>
                </a:lnTo>
                <a:lnTo>
                  <a:pt x="1387" y="229"/>
                </a:lnTo>
                <a:lnTo>
                  <a:pt x="1393" y="224"/>
                </a:lnTo>
                <a:lnTo>
                  <a:pt x="1387" y="229"/>
                </a:lnTo>
                <a:lnTo>
                  <a:pt x="1393" y="229"/>
                </a:lnTo>
                <a:lnTo>
                  <a:pt x="1393" y="234"/>
                </a:lnTo>
                <a:lnTo>
                  <a:pt x="1393" y="229"/>
                </a:lnTo>
                <a:lnTo>
                  <a:pt x="1398" y="229"/>
                </a:lnTo>
                <a:lnTo>
                  <a:pt x="1398" y="234"/>
                </a:lnTo>
                <a:lnTo>
                  <a:pt x="1398" y="229"/>
                </a:lnTo>
                <a:lnTo>
                  <a:pt x="1403" y="229"/>
                </a:lnTo>
                <a:lnTo>
                  <a:pt x="1398" y="234"/>
                </a:lnTo>
                <a:lnTo>
                  <a:pt x="1403" y="229"/>
                </a:lnTo>
                <a:lnTo>
                  <a:pt x="1408" y="229"/>
                </a:lnTo>
                <a:lnTo>
                  <a:pt x="1413" y="224"/>
                </a:lnTo>
                <a:lnTo>
                  <a:pt x="1413" y="234"/>
                </a:lnTo>
                <a:lnTo>
                  <a:pt x="1413" y="239"/>
                </a:lnTo>
                <a:lnTo>
                  <a:pt x="1408" y="244"/>
                </a:lnTo>
                <a:lnTo>
                  <a:pt x="1413" y="239"/>
                </a:lnTo>
                <a:lnTo>
                  <a:pt x="1408" y="244"/>
                </a:lnTo>
                <a:lnTo>
                  <a:pt x="1419" y="239"/>
                </a:lnTo>
                <a:lnTo>
                  <a:pt x="1413" y="244"/>
                </a:lnTo>
                <a:lnTo>
                  <a:pt x="1419" y="239"/>
                </a:lnTo>
                <a:lnTo>
                  <a:pt x="1424" y="239"/>
                </a:lnTo>
                <a:lnTo>
                  <a:pt x="1424" y="244"/>
                </a:lnTo>
                <a:lnTo>
                  <a:pt x="1429" y="239"/>
                </a:lnTo>
                <a:lnTo>
                  <a:pt x="1434" y="234"/>
                </a:lnTo>
                <a:lnTo>
                  <a:pt x="1434" y="239"/>
                </a:lnTo>
                <a:lnTo>
                  <a:pt x="1434" y="234"/>
                </a:lnTo>
                <a:lnTo>
                  <a:pt x="1439" y="234"/>
                </a:lnTo>
                <a:lnTo>
                  <a:pt x="1444" y="224"/>
                </a:lnTo>
                <a:lnTo>
                  <a:pt x="1450" y="218"/>
                </a:lnTo>
                <a:lnTo>
                  <a:pt x="1444" y="218"/>
                </a:lnTo>
                <a:lnTo>
                  <a:pt x="1450" y="213"/>
                </a:lnTo>
                <a:lnTo>
                  <a:pt x="1444" y="208"/>
                </a:lnTo>
                <a:lnTo>
                  <a:pt x="1450" y="208"/>
                </a:lnTo>
                <a:lnTo>
                  <a:pt x="1444" y="208"/>
                </a:lnTo>
                <a:lnTo>
                  <a:pt x="1429" y="208"/>
                </a:lnTo>
                <a:lnTo>
                  <a:pt x="1424" y="213"/>
                </a:lnTo>
                <a:lnTo>
                  <a:pt x="1424" y="208"/>
                </a:lnTo>
                <a:lnTo>
                  <a:pt x="1429" y="208"/>
                </a:lnTo>
                <a:lnTo>
                  <a:pt x="1424" y="208"/>
                </a:lnTo>
                <a:lnTo>
                  <a:pt x="1424" y="203"/>
                </a:lnTo>
                <a:lnTo>
                  <a:pt x="1419" y="203"/>
                </a:lnTo>
                <a:lnTo>
                  <a:pt x="1413" y="203"/>
                </a:lnTo>
                <a:lnTo>
                  <a:pt x="1408" y="203"/>
                </a:lnTo>
                <a:lnTo>
                  <a:pt x="1403" y="208"/>
                </a:lnTo>
                <a:lnTo>
                  <a:pt x="1398" y="208"/>
                </a:lnTo>
                <a:lnTo>
                  <a:pt x="1387" y="213"/>
                </a:lnTo>
                <a:lnTo>
                  <a:pt x="2276" y="2364"/>
                </a:lnTo>
                <a:lnTo>
                  <a:pt x="1211" y="390"/>
                </a:lnTo>
                <a:lnTo>
                  <a:pt x="1216" y="390"/>
                </a:lnTo>
                <a:lnTo>
                  <a:pt x="1221" y="385"/>
                </a:lnTo>
                <a:lnTo>
                  <a:pt x="1231" y="374"/>
                </a:lnTo>
                <a:lnTo>
                  <a:pt x="1231" y="369"/>
                </a:lnTo>
                <a:lnTo>
                  <a:pt x="1237" y="364"/>
                </a:lnTo>
                <a:lnTo>
                  <a:pt x="1247" y="353"/>
                </a:lnTo>
                <a:lnTo>
                  <a:pt x="1242" y="353"/>
                </a:lnTo>
                <a:lnTo>
                  <a:pt x="1231" y="364"/>
                </a:lnTo>
                <a:lnTo>
                  <a:pt x="1237" y="364"/>
                </a:lnTo>
                <a:lnTo>
                  <a:pt x="1226" y="369"/>
                </a:lnTo>
                <a:lnTo>
                  <a:pt x="1216" y="379"/>
                </a:lnTo>
                <a:lnTo>
                  <a:pt x="1211" y="385"/>
                </a:lnTo>
                <a:lnTo>
                  <a:pt x="1216" y="385"/>
                </a:lnTo>
                <a:lnTo>
                  <a:pt x="1211" y="390"/>
                </a:lnTo>
                <a:lnTo>
                  <a:pt x="2276" y="2364"/>
                </a:lnTo>
                <a:lnTo>
                  <a:pt x="1330" y="291"/>
                </a:lnTo>
                <a:lnTo>
                  <a:pt x="1335" y="286"/>
                </a:lnTo>
                <a:lnTo>
                  <a:pt x="1330" y="286"/>
                </a:lnTo>
                <a:lnTo>
                  <a:pt x="1330" y="291"/>
                </a:lnTo>
                <a:lnTo>
                  <a:pt x="2276" y="2364"/>
                </a:lnTo>
                <a:lnTo>
                  <a:pt x="1341" y="369"/>
                </a:lnTo>
                <a:lnTo>
                  <a:pt x="1346" y="364"/>
                </a:lnTo>
                <a:lnTo>
                  <a:pt x="1341" y="364"/>
                </a:lnTo>
                <a:lnTo>
                  <a:pt x="1335" y="369"/>
                </a:lnTo>
                <a:lnTo>
                  <a:pt x="1341" y="369"/>
                </a:lnTo>
                <a:lnTo>
                  <a:pt x="2276" y="2364"/>
                </a:lnTo>
                <a:lnTo>
                  <a:pt x="826" y="790"/>
                </a:lnTo>
                <a:lnTo>
                  <a:pt x="831" y="790"/>
                </a:lnTo>
                <a:lnTo>
                  <a:pt x="831" y="785"/>
                </a:lnTo>
                <a:lnTo>
                  <a:pt x="821" y="785"/>
                </a:lnTo>
                <a:lnTo>
                  <a:pt x="821" y="790"/>
                </a:lnTo>
                <a:lnTo>
                  <a:pt x="816" y="790"/>
                </a:lnTo>
                <a:lnTo>
                  <a:pt x="821" y="790"/>
                </a:lnTo>
                <a:lnTo>
                  <a:pt x="821" y="795"/>
                </a:lnTo>
                <a:lnTo>
                  <a:pt x="821" y="790"/>
                </a:lnTo>
                <a:lnTo>
                  <a:pt x="821" y="795"/>
                </a:lnTo>
                <a:lnTo>
                  <a:pt x="826" y="790"/>
                </a:lnTo>
                <a:lnTo>
                  <a:pt x="826" y="795"/>
                </a:lnTo>
                <a:lnTo>
                  <a:pt x="826" y="790"/>
                </a:lnTo>
                <a:lnTo>
                  <a:pt x="2276" y="2364"/>
                </a:lnTo>
                <a:lnTo>
                  <a:pt x="1122" y="920"/>
                </a:lnTo>
                <a:lnTo>
                  <a:pt x="1122" y="915"/>
                </a:lnTo>
                <a:lnTo>
                  <a:pt x="1117" y="915"/>
                </a:lnTo>
                <a:lnTo>
                  <a:pt x="1107" y="915"/>
                </a:lnTo>
                <a:lnTo>
                  <a:pt x="1102" y="915"/>
                </a:lnTo>
                <a:lnTo>
                  <a:pt x="1096" y="920"/>
                </a:lnTo>
                <a:lnTo>
                  <a:pt x="1091" y="925"/>
                </a:lnTo>
                <a:lnTo>
                  <a:pt x="1086" y="925"/>
                </a:lnTo>
                <a:lnTo>
                  <a:pt x="1091" y="925"/>
                </a:lnTo>
                <a:lnTo>
                  <a:pt x="1086" y="935"/>
                </a:lnTo>
                <a:lnTo>
                  <a:pt x="1086" y="940"/>
                </a:lnTo>
                <a:lnTo>
                  <a:pt x="1081" y="946"/>
                </a:lnTo>
                <a:lnTo>
                  <a:pt x="1086" y="946"/>
                </a:lnTo>
                <a:lnTo>
                  <a:pt x="1091" y="946"/>
                </a:lnTo>
                <a:lnTo>
                  <a:pt x="1086" y="951"/>
                </a:lnTo>
                <a:lnTo>
                  <a:pt x="1091" y="946"/>
                </a:lnTo>
                <a:lnTo>
                  <a:pt x="1096" y="946"/>
                </a:lnTo>
                <a:lnTo>
                  <a:pt x="1091" y="951"/>
                </a:lnTo>
                <a:lnTo>
                  <a:pt x="1096" y="946"/>
                </a:lnTo>
                <a:lnTo>
                  <a:pt x="1096" y="951"/>
                </a:lnTo>
                <a:lnTo>
                  <a:pt x="1102" y="946"/>
                </a:lnTo>
                <a:lnTo>
                  <a:pt x="1107" y="946"/>
                </a:lnTo>
                <a:lnTo>
                  <a:pt x="1112" y="940"/>
                </a:lnTo>
                <a:lnTo>
                  <a:pt x="1117" y="935"/>
                </a:lnTo>
                <a:lnTo>
                  <a:pt x="1122" y="935"/>
                </a:lnTo>
                <a:lnTo>
                  <a:pt x="1122" y="925"/>
                </a:lnTo>
                <a:lnTo>
                  <a:pt x="1122" y="920"/>
                </a:lnTo>
                <a:lnTo>
                  <a:pt x="2276" y="2364"/>
                </a:lnTo>
                <a:lnTo>
                  <a:pt x="1029" y="551"/>
                </a:lnTo>
                <a:lnTo>
                  <a:pt x="1024" y="556"/>
                </a:lnTo>
                <a:lnTo>
                  <a:pt x="1029" y="556"/>
                </a:lnTo>
                <a:lnTo>
                  <a:pt x="1034" y="556"/>
                </a:lnTo>
                <a:lnTo>
                  <a:pt x="1034" y="551"/>
                </a:lnTo>
                <a:lnTo>
                  <a:pt x="1039" y="546"/>
                </a:lnTo>
                <a:lnTo>
                  <a:pt x="1029" y="551"/>
                </a:lnTo>
                <a:lnTo>
                  <a:pt x="2276" y="2364"/>
                </a:lnTo>
                <a:lnTo>
                  <a:pt x="1055" y="842"/>
                </a:lnTo>
                <a:lnTo>
                  <a:pt x="1055" y="837"/>
                </a:lnTo>
                <a:lnTo>
                  <a:pt x="1050" y="837"/>
                </a:lnTo>
                <a:lnTo>
                  <a:pt x="1050" y="842"/>
                </a:lnTo>
                <a:lnTo>
                  <a:pt x="1055" y="842"/>
                </a:lnTo>
                <a:lnTo>
                  <a:pt x="2276" y="2364"/>
                </a:lnTo>
                <a:lnTo>
                  <a:pt x="1003" y="592"/>
                </a:lnTo>
                <a:lnTo>
                  <a:pt x="998" y="598"/>
                </a:lnTo>
                <a:lnTo>
                  <a:pt x="998" y="603"/>
                </a:lnTo>
                <a:lnTo>
                  <a:pt x="1003" y="598"/>
                </a:lnTo>
                <a:lnTo>
                  <a:pt x="1013" y="592"/>
                </a:lnTo>
                <a:lnTo>
                  <a:pt x="1008" y="592"/>
                </a:lnTo>
                <a:lnTo>
                  <a:pt x="1003" y="592"/>
                </a:lnTo>
                <a:lnTo>
                  <a:pt x="2276" y="2364"/>
                </a:lnTo>
                <a:lnTo>
                  <a:pt x="1034" y="629"/>
                </a:lnTo>
                <a:lnTo>
                  <a:pt x="1034" y="634"/>
                </a:lnTo>
                <a:lnTo>
                  <a:pt x="1029" y="634"/>
                </a:lnTo>
                <a:lnTo>
                  <a:pt x="1034" y="634"/>
                </a:lnTo>
                <a:lnTo>
                  <a:pt x="1029" y="639"/>
                </a:lnTo>
                <a:lnTo>
                  <a:pt x="1029" y="634"/>
                </a:lnTo>
                <a:lnTo>
                  <a:pt x="1029" y="639"/>
                </a:lnTo>
                <a:lnTo>
                  <a:pt x="1034" y="639"/>
                </a:lnTo>
                <a:lnTo>
                  <a:pt x="1044" y="629"/>
                </a:lnTo>
                <a:lnTo>
                  <a:pt x="1050" y="624"/>
                </a:lnTo>
                <a:lnTo>
                  <a:pt x="1060" y="618"/>
                </a:lnTo>
                <a:lnTo>
                  <a:pt x="1055" y="618"/>
                </a:lnTo>
                <a:lnTo>
                  <a:pt x="1050" y="624"/>
                </a:lnTo>
                <a:lnTo>
                  <a:pt x="1034" y="629"/>
                </a:lnTo>
                <a:lnTo>
                  <a:pt x="2276" y="2364"/>
                </a:lnTo>
                <a:lnTo>
                  <a:pt x="1008" y="499"/>
                </a:lnTo>
                <a:lnTo>
                  <a:pt x="1013" y="499"/>
                </a:lnTo>
                <a:lnTo>
                  <a:pt x="1024" y="489"/>
                </a:lnTo>
                <a:lnTo>
                  <a:pt x="1034" y="478"/>
                </a:lnTo>
                <a:lnTo>
                  <a:pt x="1029" y="478"/>
                </a:lnTo>
                <a:lnTo>
                  <a:pt x="1018" y="489"/>
                </a:lnTo>
                <a:lnTo>
                  <a:pt x="1008" y="499"/>
                </a:lnTo>
                <a:lnTo>
                  <a:pt x="2276" y="2364"/>
                </a:lnTo>
                <a:lnTo>
                  <a:pt x="982" y="644"/>
                </a:lnTo>
                <a:lnTo>
                  <a:pt x="992" y="639"/>
                </a:lnTo>
                <a:lnTo>
                  <a:pt x="992" y="634"/>
                </a:lnTo>
                <a:lnTo>
                  <a:pt x="987" y="634"/>
                </a:lnTo>
                <a:lnTo>
                  <a:pt x="982" y="644"/>
                </a:lnTo>
                <a:lnTo>
                  <a:pt x="2276" y="2364"/>
                </a:lnTo>
                <a:lnTo>
                  <a:pt x="998" y="587"/>
                </a:lnTo>
                <a:lnTo>
                  <a:pt x="987" y="592"/>
                </a:lnTo>
                <a:lnTo>
                  <a:pt x="992" y="592"/>
                </a:lnTo>
                <a:lnTo>
                  <a:pt x="998" y="592"/>
                </a:lnTo>
                <a:lnTo>
                  <a:pt x="998" y="587"/>
                </a:lnTo>
                <a:lnTo>
                  <a:pt x="2276" y="2364"/>
                </a:lnTo>
                <a:lnTo>
                  <a:pt x="992" y="816"/>
                </a:lnTo>
                <a:lnTo>
                  <a:pt x="992" y="821"/>
                </a:lnTo>
                <a:lnTo>
                  <a:pt x="987" y="821"/>
                </a:lnTo>
                <a:lnTo>
                  <a:pt x="992" y="821"/>
                </a:lnTo>
                <a:lnTo>
                  <a:pt x="992" y="816"/>
                </a:lnTo>
                <a:lnTo>
                  <a:pt x="2276" y="2364"/>
                </a:lnTo>
                <a:lnTo>
                  <a:pt x="992" y="837"/>
                </a:lnTo>
                <a:lnTo>
                  <a:pt x="992" y="831"/>
                </a:lnTo>
                <a:lnTo>
                  <a:pt x="987" y="837"/>
                </a:lnTo>
                <a:lnTo>
                  <a:pt x="987" y="842"/>
                </a:lnTo>
                <a:lnTo>
                  <a:pt x="992" y="842"/>
                </a:lnTo>
                <a:lnTo>
                  <a:pt x="987" y="842"/>
                </a:lnTo>
                <a:lnTo>
                  <a:pt x="992" y="837"/>
                </a:lnTo>
                <a:lnTo>
                  <a:pt x="2276" y="2364"/>
                </a:lnTo>
                <a:lnTo>
                  <a:pt x="987" y="837"/>
                </a:lnTo>
                <a:lnTo>
                  <a:pt x="987" y="831"/>
                </a:lnTo>
                <a:lnTo>
                  <a:pt x="992" y="837"/>
                </a:lnTo>
                <a:lnTo>
                  <a:pt x="987" y="837"/>
                </a:lnTo>
                <a:lnTo>
                  <a:pt x="2276" y="2364"/>
                </a:lnTo>
                <a:lnTo>
                  <a:pt x="1096" y="785"/>
                </a:lnTo>
                <a:lnTo>
                  <a:pt x="1096" y="779"/>
                </a:lnTo>
                <a:lnTo>
                  <a:pt x="1091" y="779"/>
                </a:lnTo>
                <a:lnTo>
                  <a:pt x="1096" y="785"/>
                </a:lnTo>
                <a:lnTo>
                  <a:pt x="2276" y="2364"/>
                </a:lnTo>
                <a:lnTo>
                  <a:pt x="1086" y="790"/>
                </a:lnTo>
                <a:lnTo>
                  <a:pt x="1091" y="790"/>
                </a:lnTo>
                <a:lnTo>
                  <a:pt x="1091" y="785"/>
                </a:lnTo>
                <a:lnTo>
                  <a:pt x="1086" y="790"/>
                </a:lnTo>
                <a:lnTo>
                  <a:pt x="2276" y="2364"/>
                </a:lnTo>
                <a:lnTo>
                  <a:pt x="1091" y="572"/>
                </a:lnTo>
                <a:lnTo>
                  <a:pt x="1081" y="582"/>
                </a:lnTo>
                <a:lnTo>
                  <a:pt x="1091" y="577"/>
                </a:lnTo>
                <a:lnTo>
                  <a:pt x="1091" y="572"/>
                </a:lnTo>
                <a:lnTo>
                  <a:pt x="2276" y="2364"/>
                </a:lnTo>
                <a:lnTo>
                  <a:pt x="1086" y="842"/>
                </a:lnTo>
                <a:lnTo>
                  <a:pt x="1081" y="852"/>
                </a:lnTo>
                <a:lnTo>
                  <a:pt x="1086" y="847"/>
                </a:lnTo>
                <a:lnTo>
                  <a:pt x="1086" y="852"/>
                </a:lnTo>
                <a:lnTo>
                  <a:pt x="1086" y="847"/>
                </a:lnTo>
                <a:lnTo>
                  <a:pt x="1091" y="847"/>
                </a:lnTo>
                <a:lnTo>
                  <a:pt x="1091" y="842"/>
                </a:lnTo>
                <a:lnTo>
                  <a:pt x="1086" y="842"/>
                </a:lnTo>
                <a:lnTo>
                  <a:pt x="2276" y="2364"/>
                </a:lnTo>
                <a:lnTo>
                  <a:pt x="1091" y="608"/>
                </a:lnTo>
                <a:lnTo>
                  <a:pt x="1096" y="608"/>
                </a:lnTo>
                <a:lnTo>
                  <a:pt x="1107" y="603"/>
                </a:lnTo>
                <a:lnTo>
                  <a:pt x="1107" y="598"/>
                </a:lnTo>
                <a:lnTo>
                  <a:pt x="1096" y="598"/>
                </a:lnTo>
                <a:lnTo>
                  <a:pt x="1091" y="608"/>
                </a:lnTo>
                <a:lnTo>
                  <a:pt x="2276" y="2364"/>
                </a:lnTo>
                <a:lnTo>
                  <a:pt x="1065" y="530"/>
                </a:lnTo>
                <a:lnTo>
                  <a:pt x="1065" y="535"/>
                </a:lnTo>
                <a:lnTo>
                  <a:pt x="1070" y="535"/>
                </a:lnTo>
                <a:lnTo>
                  <a:pt x="1076" y="530"/>
                </a:lnTo>
                <a:lnTo>
                  <a:pt x="1081" y="525"/>
                </a:lnTo>
                <a:lnTo>
                  <a:pt x="1076" y="520"/>
                </a:lnTo>
                <a:lnTo>
                  <a:pt x="1070" y="525"/>
                </a:lnTo>
                <a:lnTo>
                  <a:pt x="1065" y="530"/>
                </a:lnTo>
                <a:lnTo>
                  <a:pt x="2276" y="2364"/>
                </a:lnTo>
                <a:lnTo>
                  <a:pt x="1070" y="774"/>
                </a:lnTo>
                <a:lnTo>
                  <a:pt x="1060" y="774"/>
                </a:lnTo>
                <a:lnTo>
                  <a:pt x="1055" y="790"/>
                </a:lnTo>
                <a:lnTo>
                  <a:pt x="1065" y="785"/>
                </a:lnTo>
                <a:lnTo>
                  <a:pt x="1076" y="774"/>
                </a:lnTo>
                <a:lnTo>
                  <a:pt x="1070" y="774"/>
                </a:lnTo>
                <a:lnTo>
                  <a:pt x="2276" y="2364"/>
                </a:lnTo>
                <a:lnTo>
                  <a:pt x="1081" y="405"/>
                </a:lnTo>
                <a:lnTo>
                  <a:pt x="1086" y="400"/>
                </a:lnTo>
                <a:lnTo>
                  <a:pt x="1096" y="395"/>
                </a:lnTo>
                <a:lnTo>
                  <a:pt x="1102" y="390"/>
                </a:lnTo>
                <a:lnTo>
                  <a:pt x="1096" y="385"/>
                </a:lnTo>
                <a:lnTo>
                  <a:pt x="1086" y="390"/>
                </a:lnTo>
                <a:lnTo>
                  <a:pt x="1076" y="400"/>
                </a:lnTo>
                <a:lnTo>
                  <a:pt x="1081" y="400"/>
                </a:lnTo>
                <a:lnTo>
                  <a:pt x="1081" y="405"/>
                </a:lnTo>
                <a:lnTo>
                  <a:pt x="2276" y="2364"/>
                </a:lnTo>
                <a:lnTo>
                  <a:pt x="1050" y="587"/>
                </a:lnTo>
                <a:lnTo>
                  <a:pt x="1055" y="587"/>
                </a:lnTo>
                <a:lnTo>
                  <a:pt x="1060" y="587"/>
                </a:lnTo>
                <a:lnTo>
                  <a:pt x="1060" y="582"/>
                </a:lnTo>
                <a:lnTo>
                  <a:pt x="1065" y="582"/>
                </a:lnTo>
                <a:lnTo>
                  <a:pt x="1065" y="577"/>
                </a:lnTo>
                <a:lnTo>
                  <a:pt x="1060" y="577"/>
                </a:lnTo>
                <a:lnTo>
                  <a:pt x="1055" y="582"/>
                </a:lnTo>
                <a:lnTo>
                  <a:pt x="1050" y="582"/>
                </a:lnTo>
                <a:lnTo>
                  <a:pt x="1050" y="587"/>
                </a:lnTo>
                <a:lnTo>
                  <a:pt x="2276" y="2364"/>
                </a:lnTo>
                <a:lnTo>
                  <a:pt x="1231" y="753"/>
                </a:lnTo>
                <a:lnTo>
                  <a:pt x="1242" y="743"/>
                </a:lnTo>
                <a:lnTo>
                  <a:pt x="1242" y="738"/>
                </a:lnTo>
                <a:lnTo>
                  <a:pt x="1237" y="738"/>
                </a:lnTo>
                <a:lnTo>
                  <a:pt x="1226" y="743"/>
                </a:lnTo>
                <a:lnTo>
                  <a:pt x="1221" y="748"/>
                </a:lnTo>
                <a:lnTo>
                  <a:pt x="1221" y="753"/>
                </a:lnTo>
                <a:lnTo>
                  <a:pt x="1226" y="759"/>
                </a:lnTo>
                <a:lnTo>
                  <a:pt x="1231" y="753"/>
                </a:lnTo>
                <a:lnTo>
                  <a:pt x="2276" y="2364"/>
                </a:lnTo>
                <a:lnTo>
                  <a:pt x="1226" y="322"/>
                </a:lnTo>
                <a:lnTo>
                  <a:pt x="1226" y="327"/>
                </a:lnTo>
                <a:lnTo>
                  <a:pt x="1216" y="333"/>
                </a:lnTo>
                <a:lnTo>
                  <a:pt x="1206" y="343"/>
                </a:lnTo>
                <a:lnTo>
                  <a:pt x="1211" y="343"/>
                </a:lnTo>
                <a:lnTo>
                  <a:pt x="1200" y="353"/>
                </a:lnTo>
                <a:lnTo>
                  <a:pt x="1206" y="348"/>
                </a:lnTo>
                <a:lnTo>
                  <a:pt x="1206" y="353"/>
                </a:lnTo>
                <a:lnTo>
                  <a:pt x="1206" y="359"/>
                </a:lnTo>
                <a:lnTo>
                  <a:pt x="1211" y="353"/>
                </a:lnTo>
                <a:lnTo>
                  <a:pt x="1211" y="359"/>
                </a:lnTo>
                <a:lnTo>
                  <a:pt x="1221" y="353"/>
                </a:lnTo>
                <a:lnTo>
                  <a:pt x="1216" y="353"/>
                </a:lnTo>
                <a:lnTo>
                  <a:pt x="1221" y="353"/>
                </a:lnTo>
                <a:lnTo>
                  <a:pt x="1221" y="359"/>
                </a:lnTo>
                <a:lnTo>
                  <a:pt x="1226" y="353"/>
                </a:lnTo>
                <a:lnTo>
                  <a:pt x="1237" y="343"/>
                </a:lnTo>
                <a:lnTo>
                  <a:pt x="1242" y="343"/>
                </a:lnTo>
                <a:lnTo>
                  <a:pt x="1242" y="338"/>
                </a:lnTo>
                <a:lnTo>
                  <a:pt x="1242" y="333"/>
                </a:lnTo>
                <a:lnTo>
                  <a:pt x="1247" y="333"/>
                </a:lnTo>
                <a:lnTo>
                  <a:pt x="1247" y="327"/>
                </a:lnTo>
                <a:lnTo>
                  <a:pt x="1247" y="322"/>
                </a:lnTo>
                <a:lnTo>
                  <a:pt x="1242" y="322"/>
                </a:lnTo>
                <a:lnTo>
                  <a:pt x="1237" y="322"/>
                </a:lnTo>
                <a:lnTo>
                  <a:pt x="1226" y="322"/>
                </a:lnTo>
                <a:lnTo>
                  <a:pt x="2276" y="2364"/>
                </a:lnTo>
                <a:lnTo>
                  <a:pt x="1242" y="457"/>
                </a:lnTo>
                <a:lnTo>
                  <a:pt x="1237" y="457"/>
                </a:lnTo>
                <a:lnTo>
                  <a:pt x="1231" y="457"/>
                </a:lnTo>
                <a:lnTo>
                  <a:pt x="1226" y="463"/>
                </a:lnTo>
                <a:lnTo>
                  <a:pt x="1221" y="468"/>
                </a:lnTo>
                <a:lnTo>
                  <a:pt x="1226" y="468"/>
                </a:lnTo>
                <a:lnTo>
                  <a:pt x="1221" y="468"/>
                </a:lnTo>
                <a:lnTo>
                  <a:pt x="1226" y="473"/>
                </a:lnTo>
                <a:lnTo>
                  <a:pt x="1221" y="478"/>
                </a:lnTo>
                <a:lnTo>
                  <a:pt x="1226" y="473"/>
                </a:lnTo>
                <a:lnTo>
                  <a:pt x="1226" y="478"/>
                </a:lnTo>
                <a:lnTo>
                  <a:pt x="1231" y="473"/>
                </a:lnTo>
                <a:lnTo>
                  <a:pt x="1237" y="468"/>
                </a:lnTo>
                <a:lnTo>
                  <a:pt x="1242" y="468"/>
                </a:lnTo>
                <a:lnTo>
                  <a:pt x="1242" y="463"/>
                </a:lnTo>
                <a:lnTo>
                  <a:pt x="1242" y="457"/>
                </a:lnTo>
                <a:lnTo>
                  <a:pt x="2276" y="2364"/>
                </a:lnTo>
                <a:lnTo>
                  <a:pt x="1081" y="889"/>
                </a:lnTo>
                <a:lnTo>
                  <a:pt x="1086" y="883"/>
                </a:lnTo>
                <a:lnTo>
                  <a:pt x="1081" y="883"/>
                </a:lnTo>
                <a:lnTo>
                  <a:pt x="1081" y="889"/>
                </a:lnTo>
                <a:lnTo>
                  <a:pt x="2276" y="2364"/>
                </a:lnTo>
                <a:lnTo>
                  <a:pt x="1190" y="244"/>
                </a:lnTo>
                <a:lnTo>
                  <a:pt x="1190" y="250"/>
                </a:lnTo>
                <a:lnTo>
                  <a:pt x="1195" y="250"/>
                </a:lnTo>
                <a:lnTo>
                  <a:pt x="1200" y="250"/>
                </a:lnTo>
                <a:lnTo>
                  <a:pt x="1211" y="239"/>
                </a:lnTo>
                <a:lnTo>
                  <a:pt x="1211" y="234"/>
                </a:lnTo>
                <a:lnTo>
                  <a:pt x="1200" y="234"/>
                </a:lnTo>
                <a:lnTo>
                  <a:pt x="1190" y="239"/>
                </a:lnTo>
                <a:lnTo>
                  <a:pt x="1190" y="244"/>
                </a:lnTo>
                <a:lnTo>
                  <a:pt x="2276" y="2364"/>
                </a:lnTo>
                <a:lnTo>
                  <a:pt x="1247" y="213"/>
                </a:lnTo>
                <a:lnTo>
                  <a:pt x="1252" y="213"/>
                </a:lnTo>
                <a:lnTo>
                  <a:pt x="1252" y="208"/>
                </a:lnTo>
                <a:lnTo>
                  <a:pt x="1257" y="208"/>
                </a:lnTo>
                <a:lnTo>
                  <a:pt x="1252" y="203"/>
                </a:lnTo>
                <a:lnTo>
                  <a:pt x="1247" y="203"/>
                </a:lnTo>
                <a:lnTo>
                  <a:pt x="1247" y="208"/>
                </a:lnTo>
                <a:lnTo>
                  <a:pt x="1247" y="213"/>
                </a:lnTo>
                <a:lnTo>
                  <a:pt x="2276" y="2364"/>
                </a:lnTo>
                <a:lnTo>
                  <a:pt x="1221" y="722"/>
                </a:lnTo>
                <a:lnTo>
                  <a:pt x="1221" y="717"/>
                </a:lnTo>
                <a:lnTo>
                  <a:pt x="1216" y="717"/>
                </a:lnTo>
                <a:lnTo>
                  <a:pt x="1211" y="717"/>
                </a:lnTo>
                <a:lnTo>
                  <a:pt x="1211" y="722"/>
                </a:lnTo>
                <a:lnTo>
                  <a:pt x="1206" y="722"/>
                </a:lnTo>
                <a:lnTo>
                  <a:pt x="1206" y="727"/>
                </a:lnTo>
                <a:lnTo>
                  <a:pt x="1206" y="733"/>
                </a:lnTo>
                <a:lnTo>
                  <a:pt x="1211" y="733"/>
                </a:lnTo>
                <a:lnTo>
                  <a:pt x="1211" y="727"/>
                </a:lnTo>
                <a:lnTo>
                  <a:pt x="1211" y="733"/>
                </a:lnTo>
                <a:lnTo>
                  <a:pt x="1211" y="727"/>
                </a:lnTo>
                <a:lnTo>
                  <a:pt x="1216" y="727"/>
                </a:lnTo>
                <a:lnTo>
                  <a:pt x="1221" y="727"/>
                </a:lnTo>
                <a:lnTo>
                  <a:pt x="1221" y="722"/>
                </a:lnTo>
                <a:lnTo>
                  <a:pt x="2276" y="2364"/>
                </a:lnTo>
                <a:lnTo>
                  <a:pt x="1231" y="540"/>
                </a:lnTo>
                <a:lnTo>
                  <a:pt x="1237" y="540"/>
                </a:lnTo>
                <a:lnTo>
                  <a:pt x="1237" y="535"/>
                </a:lnTo>
                <a:lnTo>
                  <a:pt x="1242" y="535"/>
                </a:lnTo>
                <a:lnTo>
                  <a:pt x="1242" y="530"/>
                </a:lnTo>
                <a:lnTo>
                  <a:pt x="1231" y="535"/>
                </a:lnTo>
                <a:lnTo>
                  <a:pt x="1231" y="540"/>
                </a:lnTo>
                <a:lnTo>
                  <a:pt x="2276" y="2364"/>
                </a:lnTo>
                <a:lnTo>
                  <a:pt x="1237" y="535"/>
                </a:lnTo>
                <a:lnTo>
                  <a:pt x="1231" y="540"/>
                </a:lnTo>
                <a:lnTo>
                  <a:pt x="1231" y="535"/>
                </a:lnTo>
                <a:lnTo>
                  <a:pt x="1237" y="535"/>
                </a:lnTo>
                <a:lnTo>
                  <a:pt x="2276" y="2364"/>
                </a:lnTo>
                <a:lnTo>
                  <a:pt x="1206" y="483"/>
                </a:lnTo>
                <a:lnTo>
                  <a:pt x="1211" y="483"/>
                </a:lnTo>
                <a:lnTo>
                  <a:pt x="1211" y="478"/>
                </a:lnTo>
                <a:lnTo>
                  <a:pt x="1206" y="478"/>
                </a:lnTo>
                <a:lnTo>
                  <a:pt x="1200" y="483"/>
                </a:lnTo>
                <a:lnTo>
                  <a:pt x="1206" y="483"/>
                </a:lnTo>
                <a:lnTo>
                  <a:pt x="2276" y="2364"/>
                </a:lnTo>
                <a:lnTo>
                  <a:pt x="1055" y="411"/>
                </a:lnTo>
                <a:lnTo>
                  <a:pt x="1055" y="416"/>
                </a:lnTo>
                <a:lnTo>
                  <a:pt x="1060" y="416"/>
                </a:lnTo>
                <a:lnTo>
                  <a:pt x="1065" y="411"/>
                </a:lnTo>
                <a:lnTo>
                  <a:pt x="1065" y="405"/>
                </a:lnTo>
                <a:lnTo>
                  <a:pt x="1055" y="411"/>
                </a:lnTo>
                <a:lnTo>
                  <a:pt x="2276" y="2364"/>
                </a:lnTo>
                <a:lnTo>
                  <a:pt x="1065" y="411"/>
                </a:lnTo>
                <a:lnTo>
                  <a:pt x="1060" y="416"/>
                </a:lnTo>
                <a:lnTo>
                  <a:pt x="1060" y="411"/>
                </a:lnTo>
                <a:lnTo>
                  <a:pt x="1065" y="411"/>
                </a:lnTo>
                <a:lnTo>
                  <a:pt x="2276" y="2364"/>
                </a:lnTo>
                <a:lnTo>
                  <a:pt x="1055" y="556"/>
                </a:lnTo>
                <a:lnTo>
                  <a:pt x="1060" y="556"/>
                </a:lnTo>
                <a:lnTo>
                  <a:pt x="1065" y="551"/>
                </a:lnTo>
                <a:lnTo>
                  <a:pt x="1065" y="546"/>
                </a:lnTo>
                <a:lnTo>
                  <a:pt x="1060" y="551"/>
                </a:lnTo>
                <a:lnTo>
                  <a:pt x="1050" y="551"/>
                </a:lnTo>
                <a:lnTo>
                  <a:pt x="1055" y="556"/>
                </a:lnTo>
                <a:lnTo>
                  <a:pt x="2276" y="2364"/>
                </a:lnTo>
                <a:lnTo>
                  <a:pt x="1060" y="390"/>
                </a:lnTo>
                <a:lnTo>
                  <a:pt x="1065" y="395"/>
                </a:lnTo>
                <a:lnTo>
                  <a:pt x="1060" y="395"/>
                </a:lnTo>
                <a:lnTo>
                  <a:pt x="1065" y="395"/>
                </a:lnTo>
                <a:lnTo>
                  <a:pt x="1060" y="395"/>
                </a:lnTo>
                <a:lnTo>
                  <a:pt x="1065" y="395"/>
                </a:lnTo>
                <a:lnTo>
                  <a:pt x="1065" y="390"/>
                </a:lnTo>
                <a:lnTo>
                  <a:pt x="1060" y="395"/>
                </a:lnTo>
                <a:lnTo>
                  <a:pt x="1060" y="390"/>
                </a:lnTo>
                <a:lnTo>
                  <a:pt x="2276" y="2364"/>
                </a:lnTo>
                <a:lnTo>
                  <a:pt x="1024" y="785"/>
                </a:lnTo>
                <a:lnTo>
                  <a:pt x="1024" y="779"/>
                </a:lnTo>
                <a:lnTo>
                  <a:pt x="1018" y="785"/>
                </a:lnTo>
                <a:lnTo>
                  <a:pt x="1024" y="785"/>
                </a:lnTo>
                <a:lnTo>
                  <a:pt x="2276" y="2364"/>
                </a:lnTo>
                <a:lnTo>
                  <a:pt x="1034" y="1081"/>
                </a:lnTo>
                <a:lnTo>
                  <a:pt x="1039" y="1076"/>
                </a:lnTo>
                <a:lnTo>
                  <a:pt x="1034" y="1076"/>
                </a:lnTo>
                <a:lnTo>
                  <a:pt x="1034" y="1081"/>
                </a:lnTo>
                <a:lnTo>
                  <a:pt x="2276" y="2364"/>
                </a:lnTo>
                <a:lnTo>
                  <a:pt x="1044" y="774"/>
                </a:lnTo>
                <a:lnTo>
                  <a:pt x="1044" y="779"/>
                </a:lnTo>
                <a:lnTo>
                  <a:pt x="1050" y="774"/>
                </a:lnTo>
                <a:lnTo>
                  <a:pt x="1055" y="774"/>
                </a:lnTo>
                <a:lnTo>
                  <a:pt x="1060" y="769"/>
                </a:lnTo>
                <a:lnTo>
                  <a:pt x="1055" y="764"/>
                </a:lnTo>
                <a:lnTo>
                  <a:pt x="1050" y="764"/>
                </a:lnTo>
                <a:lnTo>
                  <a:pt x="1039" y="769"/>
                </a:lnTo>
                <a:lnTo>
                  <a:pt x="1039" y="774"/>
                </a:lnTo>
                <a:lnTo>
                  <a:pt x="1039" y="774"/>
                </a:lnTo>
                <a:lnTo>
                  <a:pt x="1039" y="779"/>
                </a:lnTo>
                <a:lnTo>
                  <a:pt x="1039" y="774"/>
                </a:lnTo>
                <a:lnTo>
                  <a:pt x="1044" y="774"/>
                </a:lnTo>
                <a:lnTo>
                  <a:pt x="2276" y="2364"/>
                </a:lnTo>
                <a:lnTo>
                  <a:pt x="1034" y="795"/>
                </a:lnTo>
                <a:lnTo>
                  <a:pt x="1029" y="800"/>
                </a:lnTo>
                <a:lnTo>
                  <a:pt x="1024" y="800"/>
                </a:lnTo>
                <a:lnTo>
                  <a:pt x="1024" y="805"/>
                </a:lnTo>
                <a:lnTo>
                  <a:pt x="1029" y="800"/>
                </a:lnTo>
                <a:lnTo>
                  <a:pt x="1034" y="795"/>
                </a:lnTo>
                <a:lnTo>
                  <a:pt x="2276" y="2364"/>
                </a:lnTo>
                <a:lnTo>
                  <a:pt x="1050" y="935"/>
                </a:lnTo>
                <a:lnTo>
                  <a:pt x="1050" y="925"/>
                </a:lnTo>
                <a:lnTo>
                  <a:pt x="1044" y="925"/>
                </a:lnTo>
                <a:lnTo>
                  <a:pt x="1044" y="935"/>
                </a:lnTo>
                <a:lnTo>
                  <a:pt x="1050" y="935"/>
                </a:lnTo>
                <a:lnTo>
                  <a:pt x="2276" y="2364"/>
                </a:lnTo>
                <a:close/>
              </a:path>
            </a:pathLst>
          </a:custGeom>
          <a:solidFill>
            <a:schemeClr val="bg2">
              <a:shade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54000" algn="tl" rotWithShape="0">
              <a:srgbClr val="7A65A3">
                <a:alpha val="30196"/>
              </a:srgb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-5597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>
                  <a:alpha val="0"/>
                </a:schemeClr>
              </a:gs>
            </a:gsLst>
            <a:lin ang="16200000" scaled="1"/>
            <a:tileRect/>
          </a:gradFill>
          <a:ln w="1270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14348" y="4714884"/>
            <a:ext cx="7772400" cy="78581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1928802"/>
            <a:ext cx="7772400" cy="2692412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2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5B96A-C383-4EE6-A0FC-1E22EEFE203D}" type="datetime1">
              <a:rPr kumimoji="1" lang="ja-JP" altLang="en-US" smtClean="0"/>
              <a:t>2015/12/2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grpSp>
        <p:nvGrpSpPr>
          <p:cNvPr id="7" name="グループ化 6"/>
          <p:cNvGrpSpPr>
            <a:grpSpLocks/>
          </p:cNvGrpSpPr>
          <p:nvPr/>
        </p:nvGrpSpPr>
        <p:grpSpPr bwMode="auto">
          <a:xfrm>
            <a:off x="714348" y="4643446"/>
            <a:ext cx="7786742" cy="71438"/>
            <a:chOff x="119" y="877"/>
            <a:chExt cx="5239" cy="71"/>
          </a:xfrm>
          <a:gradFill>
            <a:gsLst>
              <a:gs pos="40000">
                <a:schemeClr val="accent1">
                  <a:alpha val="7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</a:gradFill>
        </p:grpSpPr>
        <p:sp>
          <p:nvSpPr>
            <p:cNvPr id="11" name="フリーフォーム 10"/>
            <p:cNvSpPr>
              <a:spLocks/>
            </p:cNvSpPr>
            <p:nvPr/>
          </p:nvSpPr>
          <p:spPr bwMode="auto">
            <a:xfrm>
              <a:off x="5347" y="895"/>
              <a:ext cx="11" cy="12"/>
            </a:xfrm>
            <a:custGeom>
              <a:avLst/>
              <a:gdLst/>
              <a:ahLst/>
              <a:cxnLst>
                <a:cxn ang="0">
                  <a:pos x="11" y="12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1" y="12"/>
                </a:cxn>
              </a:cxnLst>
              <a:rect l="0" t="0" r="0" b="0"/>
              <a:pathLst>
                <a:path w="11" h="12">
                  <a:moveTo>
                    <a:pt x="11" y="12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1" y="1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2" name="フリーフォーム 11"/>
            <p:cNvSpPr>
              <a:spLocks/>
            </p:cNvSpPr>
            <p:nvPr/>
          </p:nvSpPr>
          <p:spPr bwMode="auto">
            <a:xfrm>
              <a:off x="119" y="877"/>
              <a:ext cx="5187" cy="71"/>
            </a:xfrm>
            <a:custGeom>
              <a:avLst/>
              <a:gdLst/>
              <a:ahLst/>
              <a:cxnLst>
                <a:cxn ang="0">
                  <a:pos x="5187" y="18"/>
                </a:cxn>
                <a:cxn ang="0">
                  <a:pos x="5181" y="18"/>
                </a:cxn>
                <a:cxn ang="0">
                  <a:pos x="4946" y="12"/>
                </a:cxn>
                <a:cxn ang="0">
                  <a:pos x="4500" y="0"/>
                </a:cxn>
                <a:cxn ang="0">
                  <a:pos x="3544" y="12"/>
                </a:cxn>
                <a:cxn ang="0">
                  <a:pos x="3339" y="18"/>
                </a:cxn>
                <a:cxn ang="0">
                  <a:pos x="2916" y="18"/>
                </a:cxn>
                <a:cxn ang="0">
                  <a:pos x="2488" y="18"/>
                </a:cxn>
                <a:cxn ang="0">
                  <a:pos x="2236" y="12"/>
                </a:cxn>
                <a:cxn ang="0">
                  <a:pos x="1954" y="18"/>
                </a:cxn>
                <a:cxn ang="0">
                  <a:pos x="1256" y="18"/>
                </a:cxn>
                <a:cxn ang="0">
                  <a:pos x="628" y="18"/>
                </a:cxn>
                <a:cxn ang="0">
                  <a:pos x="259" y="18"/>
                </a:cxn>
                <a:cxn ang="0">
                  <a:pos x="42" y="18"/>
                </a:cxn>
                <a:cxn ang="0">
                  <a:pos x="0" y="18"/>
                </a:cxn>
                <a:cxn ang="0">
                  <a:pos x="30" y="41"/>
                </a:cxn>
                <a:cxn ang="0">
                  <a:pos x="59" y="53"/>
                </a:cxn>
                <a:cxn ang="0">
                  <a:pos x="218" y="65"/>
                </a:cxn>
                <a:cxn ang="0">
                  <a:pos x="564" y="65"/>
                </a:cxn>
                <a:cxn ang="0">
                  <a:pos x="1244" y="71"/>
                </a:cxn>
                <a:cxn ang="0">
                  <a:pos x="1884" y="65"/>
                </a:cxn>
                <a:cxn ang="0">
                  <a:pos x="2552" y="71"/>
                </a:cxn>
                <a:cxn ang="0">
                  <a:pos x="3632" y="71"/>
                </a:cxn>
                <a:cxn ang="0">
                  <a:pos x="4037" y="71"/>
                </a:cxn>
                <a:cxn ang="0">
                  <a:pos x="4395" y="65"/>
                </a:cxn>
                <a:cxn ang="0">
                  <a:pos x="4559" y="53"/>
                </a:cxn>
                <a:cxn ang="0">
                  <a:pos x="4864" y="53"/>
                </a:cxn>
                <a:cxn ang="0">
                  <a:pos x="4999" y="41"/>
                </a:cxn>
                <a:cxn ang="0">
                  <a:pos x="5093" y="65"/>
                </a:cxn>
                <a:cxn ang="0">
                  <a:pos x="5134" y="71"/>
                </a:cxn>
                <a:cxn ang="0">
                  <a:pos x="5157" y="30"/>
                </a:cxn>
                <a:cxn ang="0">
                  <a:pos x="5128" y="12"/>
                </a:cxn>
                <a:cxn ang="0">
                  <a:pos x="5040" y="0"/>
                </a:cxn>
                <a:cxn ang="0">
                  <a:pos x="5169" y="18"/>
                </a:cxn>
                <a:cxn ang="0">
                  <a:pos x="2271" y="65"/>
                </a:cxn>
                <a:cxn ang="0">
                  <a:pos x="922" y="65"/>
                </a:cxn>
                <a:cxn ang="0">
                  <a:pos x="470" y="53"/>
                </a:cxn>
                <a:cxn ang="0">
                  <a:pos x="781" y="53"/>
                </a:cxn>
                <a:cxn ang="0">
                  <a:pos x="1432" y="53"/>
                </a:cxn>
                <a:cxn ang="0">
                  <a:pos x="1796" y="53"/>
                </a:cxn>
                <a:cxn ang="0">
                  <a:pos x="2089" y="53"/>
                </a:cxn>
                <a:cxn ang="0">
                  <a:pos x="2312" y="53"/>
                </a:cxn>
                <a:cxn ang="0">
                  <a:pos x="2687" y="65"/>
                </a:cxn>
                <a:cxn ang="0">
                  <a:pos x="3210" y="65"/>
                </a:cxn>
                <a:cxn ang="0">
                  <a:pos x="3784" y="53"/>
                </a:cxn>
                <a:cxn ang="0">
                  <a:pos x="4160" y="53"/>
                </a:cxn>
                <a:cxn ang="0">
                  <a:pos x="3796" y="71"/>
                </a:cxn>
              </a:cxnLst>
              <a:rect l="0" t="0" r="0" b="0"/>
              <a:pathLst>
                <a:path w="5187" h="71">
                  <a:moveTo>
                    <a:pt x="5169" y="18"/>
                  </a:moveTo>
                  <a:lnTo>
                    <a:pt x="5187" y="18"/>
                  </a:lnTo>
                  <a:lnTo>
                    <a:pt x="5181" y="18"/>
                  </a:lnTo>
                  <a:lnTo>
                    <a:pt x="5181" y="18"/>
                  </a:lnTo>
                  <a:lnTo>
                    <a:pt x="5169" y="18"/>
                  </a:lnTo>
                  <a:lnTo>
                    <a:pt x="4946" y="12"/>
                  </a:lnTo>
                  <a:lnTo>
                    <a:pt x="4729" y="12"/>
                  </a:lnTo>
                  <a:lnTo>
                    <a:pt x="4500" y="0"/>
                  </a:lnTo>
                  <a:lnTo>
                    <a:pt x="3931" y="18"/>
                  </a:lnTo>
                  <a:lnTo>
                    <a:pt x="3544" y="12"/>
                  </a:lnTo>
                  <a:lnTo>
                    <a:pt x="3438" y="18"/>
                  </a:lnTo>
                  <a:lnTo>
                    <a:pt x="3339" y="18"/>
                  </a:lnTo>
                  <a:lnTo>
                    <a:pt x="3198" y="18"/>
                  </a:lnTo>
                  <a:lnTo>
                    <a:pt x="2916" y="18"/>
                  </a:lnTo>
                  <a:lnTo>
                    <a:pt x="2699" y="18"/>
                  </a:lnTo>
                  <a:lnTo>
                    <a:pt x="2488" y="18"/>
                  </a:lnTo>
                  <a:lnTo>
                    <a:pt x="2330" y="18"/>
                  </a:lnTo>
                  <a:lnTo>
                    <a:pt x="2236" y="12"/>
                  </a:lnTo>
                  <a:lnTo>
                    <a:pt x="2019" y="12"/>
                  </a:lnTo>
                  <a:lnTo>
                    <a:pt x="1954" y="18"/>
                  </a:lnTo>
                  <a:lnTo>
                    <a:pt x="1596" y="18"/>
                  </a:lnTo>
                  <a:lnTo>
                    <a:pt x="1256" y="18"/>
                  </a:lnTo>
                  <a:lnTo>
                    <a:pt x="910" y="18"/>
                  </a:lnTo>
                  <a:lnTo>
                    <a:pt x="628" y="18"/>
                  </a:lnTo>
                  <a:lnTo>
                    <a:pt x="394" y="18"/>
                  </a:lnTo>
                  <a:lnTo>
                    <a:pt x="259" y="18"/>
                  </a:lnTo>
                  <a:lnTo>
                    <a:pt x="188" y="18"/>
                  </a:lnTo>
                  <a:lnTo>
                    <a:pt x="42" y="18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30"/>
                  </a:lnTo>
                  <a:lnTo>
                    <a:pt x="30" y="41"/>
                  </a:lnTo>
                  <a:lnTo>
                    <a:pt x="47" y="53"/>
                  </a:lnTo>
                  <a:lnTo>
                    <a:pt x="59" y="53"/>
                  </a:lnTo>
                  <a:lnTo>
                    <a:pt x="94" y="65"/>
                  </a:lnTo>
                  <a:lnTo>
                    <a:pt x="218" y="65"/>
                  </a:lnTo>
                  <a:lnTo>
                    <a:pt x="282" y="65"/>
                  </a:lnTo>
                  <a:lnTo>
                    <a:pt x="564" y="65"/>
                  </a:lnTo>
                  <a:lnTo>
                    <a:pt x="816" y="71"/>
                  </a:lnTo>
                  <a:lnTo>
                    <a:pt x="1244" y="71"/>
                  </a:lnTo>
                  <a:lnTo>
                    <a:pt x="1526" y="71"/>
                  </a:lnTo>
                  <a:lnTo>
                    <a:pt x="1884" y="65"/>
                  </a:lnTo>
                  <a:lnTo>
                    <a:pt x="2230" y="71"/>
                  </a:lnTo>
                  <a:lnTo>
                    <a:pt x="2552" y="71"/>
                  </a:lnTo>
                  <a:lnTo>
                    <a:pt x="3022" y="71"/>
                  </a:lnTo>
                  <a:lnTo>
                    <a:pt x="3632" y="71"/>
                  </a:lnTo>
                  <a:lnTo>
                    <a:pt x="3849" y="71"/>
                  </a:lnTo>
                  <a:lnTo>
                    <a:pt x="4037" y="71"/>
                  </a:lnTo>
                  <a:lnTo>
                    <a:pt x="4307" y="65"/>
                  </a:lnTo>
                  <a:lnTo>
                    <a:pt x="4395" y="65"/>
                  </a:lnTo>
                  <a:lnTo>
                    <a:pt x="4447" y="53"/>
                  </a:lnTo>
                  <a:lnTo>
                    <a:pt x="4559" y="53"/>
                  </a:lnTo>
                  <a:lnTo>
                    <a:pt x="4770" y="53"/>
                  </a:lnTo>
                  <a:lnTo>
                    <a:pt x="4864" y="53"/>
                  </a:lnTo>
                  <a:lnTo>
                    <a:pt x="4928" y="41"/>
                  </a:lnTo>
                  <a:lnTo>
                    <a:pt x="4999" y="41"/>
                  </a:lnTo>
                  <a:lnTo>
                    <a:pt x="5052" y="53"/>
                  </a:lnTo>
                  <a:lnTo>
                    <a:pt x="5093" y="65"/>
                  </a:lnTo>
                  <a:lnTo>
                    <a:pt x="5116" y="71"/>
                  </a:lnTo>
                  <a:lnTo>
                    <a:pt x="5134" y="71"/>
                  </a:lnTo>
                  <a:lnTo>
                    <a:pt x="5146" y="65"/>
                  </a:lnTo>
                  <a:lnTo>
                    <a:pt x="5157" y="30"/>
                  </a:lnTo>
                  <a:lnTo>
                    <a:pt x="5157" y="18"/>
                  </a:lnTo>
                  <a:lnTo>
                    <a:pt x="5128" y="12"/>
                  </a:lnTo>
                  <a:lnTo>
                    <a:pt x="5081" y="0"/>
                  </a:lnTo>
                  <a:lnTo>
                    <a:pt x="5040" y="0"/>
                  </a:lnTo>
                  <a:lnTo>
                    <a:pt x="4946" y="12"/>
                  </a:lnTo>
                  <a:lnTo>
                    <a:pt x="5169" y="18"/>
                  </a:lnTo>
                  <a:lnTo>
                    <a:pt x="3796" y="71"/>
                  </a:lnTo>
                  <a:lnTo>
                    <a:pt x="2271" y="65"/>
                  </a:lnTo>
                  <a:lnTo>
                    <a:pt x="1367" y="65"/>
                  </a:lnTo>
                  <a:lnTo>
                    <a:pt x="922" y="65"/>
                  </a:lnTo>
                  <a:lnTo>
                    <a:pt x="446" y="53"/>
                  </a:lnTo>
                  <a:lnTo>
                    <a:pt x="470" y="53"/>
                  </a:lnTo>
                  <a:lnTo>
                    <a:pt x="593" y="53"/>
                  </a:lnTo>
                  <a:lnTo>
                    <a:pt x="781" y="53"/>
                  </a:lnTo>
                  <a:lnTo>
                    <a:pt x="1209" y="53"/>
                  </a:lnTo>
                  <a:lnTo>
                    <a:pt x="1432" y="53"/>
                  </a:lnTo>
                  <a:lnTo>
                    <a:pt x="1579" y="53"/>
                  </a:lnTo>
                  <a:lnTo>
                    <a:pt x="1796" y="53"/>
                  </a:lnTo>
                  <a:lnTo>
                    <a:pt x="1978" y="53"/>
                  </a:lnTo>
                  <a:lnTo>
                    <a:pt x="2089" y="53"/>
                  </a:lnTo>
                  <a:lnTo>
                    <a:pt x="2165" y="53"/>
                  </a:lnTo>
                  <a:lnTo>
                    <a:pt x="2312" y="53"/>
                  </a:lnTo>
                  <a:lnTo>
                    <a:pt x="2605" y="65"/>
                  </a:lnTo>
                  <a:lnTo>
                    <a:pt x="2687" y="65"/>
                  </a:lnTo>
                  <a:lnTo>
                    <a:pt x="2863" y="53"/>
                  </a:lnTo>
                  <a:lnTo>
                    <a:pt x="3210" y="65"/>
                  </a:lnTo>
                  <a:lnTo>
                    <a:pt x="3597" y="53"/>
                  </a:lnTo>
                  <a:lnTo>
                    <a:pt x="3784" y="53"/>
                  </a:lnTo>
                  <a:lnTo>
                    <a:pt x="4048" y="53"/>
                  </a:lnTo>
                  <a:lnTo>
                    <a:pt x="4160" y="53"/>
                  </a:lnTo>
                  <a:lnTo>
                    <a:pt x="4236" y="53"/>
                  </a:lnTo>
                  <a:lnTo>
                    <a:pt x="3796" y="71"/>
                  </a:lnTo>
                  <a:lnTo>
                    <a:pt x="5169" y="18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164D-FBCD-4F0D-A542-7A07244AF85F}" type="datetime1">
              <a:rPr kumimoji="1" lang="ja-JP" altLang="en-US" smtClean="0"/>
              <a:t>2015/12/2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1016-5B6C-4EF9-B0FE-BF6936039E1F}" type="datetime1">
              <a:rPr kumimoji="1" lang="ja-JP" altLang="en-US" smtClean="0"/>
              <a:t>2015/12/2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686700" cy="785818"/>
          </a:xfrm>
        </p:spPr>
        <p:txBody>
          <a:bodyPr/>
          <a:lstStyle>
            <a:lvl1pPr algn="l"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EBD3-80E8-4666-A6CA-7526E76352FE}" type="datetime1">
              <a:rPr kumimoji="1" lang="ja-JP" altLang="en-US" smtClean="0"/>
              <a:t>2015/12/2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50B26-0820-4782-84B4-164BF650FE9A}" type="datetime1">
              <a:rPr kumimoji="1" lang="ja-JP" altLang="en-US" smtClean="0"/>
              <a:t>2015/12/2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29486-5D93-42D0-82E7-C8273C518C06}" type="datetime1">
              <a:rPr kumimoji="1" lang="ja-JP" altLang="en-US" smtClean="0"/>
              <a:t>2015/12/2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78172" y="4857760"/>
            <a:ext cx="3065464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857356" y="714356"/>
            <a:ext cx="5486400" cy="4114800"/>
          </a:xfrm>
          <a:prstGeom prst="rect">
            <a:avLst/>
          </a:prstGeom>
          <a:noFill/>
          <a:ln w="76200">
            <a:noFill/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/>
        </p:spPr>
        <p:txBody>
          <a:bodyPr>
            <a:sp3d extrusionH="57150">
              <a:bevelT w="38100" h="38100" prst="angle"/>
            </a:sp3d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086128" y="5429264"/>
            <a:ext cx="3057508" cy="633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A204-D69A-4468-A2DE-DCD8D394CE02}" type="datetime1">
              <a:rPr kumimoji="1" lang="ja-JP" altLang="en-US" smtClean="0"/>
              <a:t>2015/12/2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>
                  <a:alpha val="30000"/>
                </a:schemeClr>
              </a:gs>
              <a:gs pos="70000">
                <a:schemeClr val="accent1">
                  <a:alpha val="0"/>
                </a:schemeClr>
              </a:gs>
            </a:gsLst>
            <a:lin ang="16200000" scaled="1"/>
          </a:gradFill>
          <a:ln w="1270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ja-JP" altLang="en-US"/>
          </a:p>
        </p:txBody>
      </p:sp>
      <p:sp useBgFill="1">
        <p:nvSpPr>
          <p:cNvPr id="9" name="フリーフォーム 8"/>
          <p:cNvSpPr>
            <a:spLocks/>
          </p:cNvSpPr>
          <p:nvPr/>
        </p:nvSpPr>
        <p:spPr bwMode="auto">
          <a:xfrm>
            <a:off x="-32" y="0"/>
            <a:ext cx="9072594" cy="6858000"/>
          </a:xfrm>
          <a:custGeom>
            <a:avLst/>
            <a:gdLst/>
            <a:ahLst/>
            <a:cxnLst>
              <a:cxn ang="0">
                <a:pos x="1450" y="117"/>
              </a:cxn>
              <a:cxn ang="0">
                <a:pos x="1459" y="129"/>
              </a:cxn>
              <a:cxn ang="0">
                <a:pos x="1515" y="382"/>
              </a:cxn>
              <a:cxn ang="0">
                <a:pos x="1584" y="152"/>
              </a:cxn>
              <a:cxn ang="0">
                <a:pos x="1557" y="196"/>
              </a:cxn>
              <a:cxn ang="0">
                <a:pos x="1515" y="79"/>
              </a:cxn>
              <a:cxn ang="0">
                <a:pos x="1455" y="92"/>
              </a:cxn>
              <a:cxn ang="0">
                <a:pos x="13" y="380"/>
              </a:cxn>
              <a:cxn ang="0">
                <a:pos x="11" y="409"/>
              </a:cxn>
              <a:cxn ang="0">
                <a:pos x="31" y="336"/>
              </a:cxn>
              <a:cxn ang="0">
                <a:pos x="48" y="336"/>
              </a:cxn>
              <a:cxn ang="0">
                <a:pos x="38" y="403"/>
              </a:cxn>
              <a:cxn ang="0">
                <a:pos x="44" y="616"/>
              </a:cxn>
              <a:cxn ang="0">
                <a:pos x="29" y="591"/>
              </a:cxn>
              <a:cxn ang="0">
                <a:pos x="0" y="632"/>
              </a:cxn>
              <a:cxn ang="0">
                <a:pos x="1557" y="1083"/>
              </a:cxn>
              <a:cxn ang="0">
                <a:pos x="1551" y="1006"/>
              </a:cxn>
              <a:cxn ang="0">
                <a:pos x="1534" y="946"/>
              </a:cxn>
              <a:cxn ang="0">
                <a:pos x="1530" y="898"/>
              </a:cxn>
              <a:cxn ang="0">
                <a:pos x="1532" y="820"/>
              </a:cxn>
              <a:cxn ang="0">
                <a:pos x="1572" y="708"/>
              </a:cxn>
              <a:cxn ang="0">
                <a:pos x="1580" y="634"/>
              </a:cxn>
              <a:cxn ang="0">
                <a:pos x="1582" y="495"/>
              </a:cxn>
              <a:cxn ang="0">
                <a:pos x="1578" y="555"/>
              </a:cxn>
              <a:cxn ang="0">
                <a:pos x="1546" y="499"/>
              </a:cxn>
              <a:cxn ang="0">
                <a:pos x="1536" y="497"/>
              </a:cxn>
              <a:cxn ang="0">
                <a:pos x="1519" y="417"/>
              </a:cxn>
              <a:cxn ang="0">
                <a:pos x="1522" y="503"/>
              </a:cxn>
              <a:cxn ang="0">
                <a:pos x="1505" y="361"/>
              </a:cxn>
              <a:cxn ang="0">
                <a:pos x="1513" y="346"/>
              </a:cxn>
              <a:cxn ang="0">
                <a:pos x="1530" y="290"/>
              </a:cxn>
              <a:cxn ang="0">
                <a:pos x="1551" y="303"/>
              </a:cxn>
              <a:cxn ang="0">
                <a:pos x="1563" y="286"/>
              </a:cxn>
              <a:cxn ang="0">
                <a:pos x="1595" y="438"/>
              </a:cxn>
              <a:cxn ang="0">
                <a:pos x="1590" y="394"/>
              </a:cxn>
              <a:cxn ang="0">
                <a:pos x="1597" y="299"/>
              </a:cxn>
              <a:cxn ang="0">
                <a:pos x="34" y="647"/>
              </a:cxn>
              <a:cxn ang="0">
                <a:pos x="1459" y="129"/>
              </a:cxn>
              <a:cxn ang="0">
                <a:pos x="1555" y="689"/>
              </a:cxn>
              <a:cxn ang="0">
                <a:pos x="1496" y="918"/>
              </a:cxn>
              <a:cxn ang="0">
                <a:pos x="1425" y="100"/>
              </a:cxn>
              <a:cxn ang="0">
                <a:pos x="1436" y="111"/>
              </a:cxn>
              <a:cxn ang="0">
                <a:pos x="1436" y="96"/>
              </a:cxn>
              <a:cxn ang="0">
                <a:pos x="1459" y="129"/>
              </a:cxn>
              <a:cxn ang="0">
                <a:pos x="1459" y="129"/>
              </a:cxn>
              <a:cxn ang="0">
                <a:pos x="1536" y="954"/>
              </a:cxn>
              <a:cxn ang="0">
                <a:pos x="1536" y="991"/>
              </a:cxn>
              <a:cxn ang="0">
                <a:pos x="1530" y="1025"/>
              </a:cxn>
              <a:cxn ang="0">
                <a:pos x="1505" y="1041"/>
              </a:cxn>
              <a:cxn ang="0">
                <a:pos x="1515" y="925"/>
              </a:cxn>
              <a:cxn ang="0">
                <a:pos x="1490" y="970"/>
              </a:cxn>
              <a:cxn ang="0">
                <a:pos x="1546" y="442"/>
              </a:cxn>
              <a:cxn ang="0">
                <a:pos x="1613" y="943"/>
              </a:cxn>
              <a:cxn ang="0">
                <a:pos x="1413" y="13"/>
              </a:cxn>
              <a:cxn ang="0">
                <a:pos x="1457" y="88"/>
              </a:cxn>
              <a:cxn ang="0">
                <a:pos x="1442" y="73"/>
              </a:cxn>
              <a:cxn ang="0">
                <a:pos x="42" y="459"/>
              </a:cxn>
              <a:cxn ang="0">
                <a:pos x="1570" y="818"/>
              </a:cxn>
              <a:cxn ang="0">
                <a:pos x="1592" y="943"/>
              </a:cxn>
              <a:cxn ang="0">
                <a:pos x="1563" y="791"/>
              </a:cxn>
              <a:cxn ang="0">
                <a:pos x="1459" y="129"/>
              </a:cxn>
              <a:cxn ang="0">
                <a:pos x="1565" y="1137"/>
              </a:cxn>
            </a:cxnLst>
            <a:rect l="0" t="0" r="0" b="0"/>
            <a:pathLst>
              <a:path w="1624" h="1148">
                <a:moveTo>
                  <a:pt x="1459" y="129"/>
                </a:moveTo>
                <a:lnTo>
                  <a:pt x="1457" y="127"/>
                </a:lnTo>
                <a:lnTo>
                  <a:pt x="1457" y="129"/>
                </a:lnTo>
                <a:lnTo>
                  <a:pt x="1459" y="129"/>
                </a:lnTo>
                <a:lnTo>
                  <a:pt x="1448" y="100"/>
                </a:lnTo>
                <a:lnTo>
                  <a:pt x="1446" y="98"/>
                </a:lnTo>
                <a:lnTo>
                  <a:pt x="1448" y="98"/>
                </a:lnTo>
                <a:lnTo>
                  <a:pt x="1446" y="98"/>
                </a:lnTo>
                <a:lnTo>
                  <a:pt x="1448" y="100"/>
                </a:lnTo>
                <a:lnTo>
                  <a:pt x="1459" y="129"/>
                </a:lnTo>
                <a:lnTo>
                  <a:pt x="1438" y="107"/>
                </a:lnTo>
                <a:lnTo>
                  <a:pt x="1436" y="106"/>
                </a:lnTo>
                <a:lnTo>
                  <a:pt x="1436" y="107"/>
                </a:lnTo>
                <a:lnTo>
                  <a:pt x="1438" y="107"/>
                </a:lnTo>
                <a:lnTo>
                  <a:pt x="1440" y="107"/>
                </a:lnTo>
                <a:lnTo>
                  <a:pt x="1438" y="106"/>
                </a:lnTo>
                <a:lnTo>
                  <a:pt x="1438" y="107"/>
                </a:lnTo>
                <a:lnTo>
                  <a:pt x="1459" y="129"/>
                </a:lnTo>
                <a:lnTo>
                  <a:pt x="1451" y="115"/>
                </a:lnTo>
                <a:lnTo>
                  <a:pt x="1450" y="115"/>
                </a:lnTo>
                <a:lnTo>
                  <a:pt x="1450" y="111"/>
                </a:lnTo>
                <a:lnTo>
                  <a:pt x="1448" y="115"/>
                </a:lnTo>
                <a:lnTo>
                  <a:pt x="1444" y="109"/>
                </a:lnTo>
                <a:lnTo>
                  <a:pt x="1446" y="111"/>
                </a:lnTo>
                <a:lnTo>
                  <a:pt x="1444" y="117"/>
                </a:lnTo>
                <a:lnTo>
                  <a:pt x="1446" y="117"/>
                </a:lnTo>
                <a:lnTo>
                  <a:pt x="1446" y="115"/>
                </a:lnTo>
                <a:lnTo>
                  <a:pt x="1448" y="115"/>
                </a:lnTo>
                <a:lnTo>
                  <a:pt x="1448" y="117"/>
                </a:lnTo>
                <a:lnTo>
                  <a:pt x="1450" y="117"/>
                </a:lnTo>
                <a:lnTo>
                  <a:pt x="1450" y="115"/>
                </a:lnTo>
                <a:lnTo>
                  <a:pt x="1450" y="117"/>
                </a:lnTo>
                <a:lnTo>
                  <a:pt x="1451" y="117"/>
                </a:lnTo>
                <a:lnTo>
                  <a:pt x="1451" y="115"/>
                </a:lnTo>
                <a:lnTo>
                  <a:pt x="1459" y="129"/>
                </a:lnTo>
                <a:lnTo>
                  <a:pt x="1547" y="486"/>
                </a:lnTo>
                <a:lnTo>
                  <a:pt x="1547" y="461"/>
                </a:lnTo>
                <a:lnTo>
                  <a:pt x="1547" y="482"/>
                </a:lnTo>
                <a:lnTo>
                  <a:pt x="1547" y="486"/>
                </a:lnTo>
                <a:lnTo>
                  <a:pt x="1459" y="129"/>
                </a:lnTo>
                <a:lnTo>
                  <a:pt x="1534" y="388"/>
                </a:lnTo>
                <a:lnTo>
                  <a:pt x="1530" y="417"/>
                </a:lnTo>
                <a:lnTo>
                  <a:pt x="1530" y="422"/>
                </a:lnTo>
                <a:lnTo>
                  <a:pt x="1532" y="420"/>
                </a:lnTo>
                <a:lnTo>
                  <a:pt x="1534" y="388"/>
                </a:lnTo>
                <a:lnTo>
                  <a:pt x="1459" y="129"/>
                </a:lnTo>
                <a:lnTo>
                  <a:pt x="1536" y="415"/>
                </a:lnTo>
                <a:lnTo>
                  <a:pt x="1536" y="413"/>
                </a:lnTo>
                <a:lnTo>
                  <a:pt x="1536" y="409"/>
                </a:lnTo>
                <a:lnTo>
                  <a:pt x="1536" y="399"/>
                </a:lnTo>
                <a:lnTo>
                  <a:pt x="1536" y="397"/>
                </a:lnTo>
                <a:lnTo>
                  <a:pt x="1532" y="417"/>
                </a:lnTo>
                <a:lnTo>
                  <a:pt x="1532" y="420"/>
                </a:lnTo>
                <a:lnTo>
                  <a:pt x="1534" y="418"/>
                </a:lnTo>
                <a:lnTo>
                  <a:pt x="1534" y="424"/>
                </a:lnTo>
                <a:lnTo>
                  <a:pt x="1536" y="415"/>
                </a:lnTo>
                <a:lnTo>
                  <a:pt x="1459" y="129"/>
                </a:lnTo>
                <a:lnTo>
                  <a:pt x="1536" y="380"/>
                </a:lnTo>
                <a:lnTo>
                  <a:pt x="1534" y="378"/>
                </a:lnTo>
                <a:lnTo>
                  <a:pt x="1536" y="382"/>
                </a:lnTo>
                <a:lnTo>
                  <a:pt x="1536" y="390"/>
                </a:lnTo>
                <a:lnTo>
                  <a:pt x="1536" y="394"/>
                </a:lnTo>
                <a:lnTo>
                  <a:pt x="1536" y="380"/>
                </a:lnTo>
                <a:lnTo>
                  <a:pt x="1459" y="129"/>
                </a:lnTo>
                <a:lnTo>
                  <a:pt x="1546" y="401"/>
                </a:lnTo>
                <a:lnTo>
                  <a:pt x="1546" y="394"/>
                </a:lnTo>
                <a:lnTo>
                  <a:pt x="1544" y="388"/>
                </a:lnTo>
                <a:lnTo>
                  <a:pt x="1538" y="380"/>
                </a:lnTo>
                <a:lnTo>
                  <a:pt x="1538" y="386"/>
                </a:lnTo>
                <a:lnTo>
                  <a:pt x="1538" y="390"/>
                </a:lnTo>
                <a:lnTo>
                  <a:pt x="1538" y="388"/>
                </a:lnTo>
                <a:lnTo>
                  <a:pt x="1538" y="382"/>
                </a:lnTo>
                <a:lnTo>
                  <a:pt x="1540" y="397"/>
                </a:lnTo>
                <a:lnTo>
                  <a:pt x="1538" y="409"/>
                </a:lnTo>
                <a:lnTo>
                  <a:pt x="1538" y="411"/>
                </a:lnTo>
                <a:lnTo>
                  <a:pt x="1540" y="411"/>
                </a:lnTo>
                <a:lnTo>
                  <a:pt x="1540" y="409"/>
                </a:lnTo>
                <a:lnTo>
                  <a:pt x="1540" y="411"/>
                </a:lnTo>
                <a:lnTo>
                  <a:pt x="1540" y="422"/>
                </a:lnTo>
                <a:lnTo>
                  <a:pt x="1542" y="434"/>
                </a:lnTo>
                <a:lnTo>
                  <a:pt x="1542" y="436"/>
                </a:lnTo>
                <a:lnTo>
                  <a:pt x="1542" y="434"/>
                </a:lnTo>
                <a:lnTo>
                  <a:pt x="1542" y="430"/>
                </a:lnTo>
                <a:lnTo>
                  <a:pt x="1542" y="411"/>
                </a:lnTo>
                <a:lnTo>
                  <a:pt x="1542" y="409"/>
                </a:lnTo>
                <a:lnTo>
                  <a:pt x="1544" y="417"/>
                </a:lnTo>
                <a:lnTo>
                  <a:pt x="1546" y="401"/>
                </a:lnTo>
                <a:lnTo>
                  <a:pt x="1459" y="129"/>
                </a:lnTo>
                <a:lnTo>
                  <a:pt x="1515" y="374"/>
                </a:lnTo>
                <a:lnTo>
                  <a:pt x="1515" y="380"/>
                </a:lnTo>
                <a:lnTo>
                  <a:pt x="1517" y="370"/>
                </a:lnTo>
                <a:lnTo>
                  <a:pt x="1515" y="369"/>
                </a:lnTo>
                <a:lnTo>
                  <a:pt x="1515" y="365"/>
                </a:lnTo>
                <a:lnTo>
                  <a:pt x="1513" y="365"/>
                </a:lnTo>
                <a:lnTo>
                  <a:pt x="1515" y="372"/>
                </a:lnTo>
                <a:lnTo>
                  <a:pt x="1515" y="382"/>
                </a:lnTo>
                <a:lnTo>
                  <a:pt x="1515" y="380"/>
                </a:lnTo>
                <a:lnTo>
                  <a:pt x="1515" y="374"/>
                </a:lnTo>
                <a:lnTo>
                  <a:pt x="1459" y="129"/>
                </a:lnTo>
                <a:lnTo>
                  <a:pt x="1517" y="390"/>
                </a:lnTo>
                <a:lnTo>
                  <a:pt x="1519" y="395"/>
                </a:lnTo>
                <a:lnTo>
                  <a:pt x="1519" y="390"/>
                </a:lnTo>
                <a:lnTo>
                  <a:pt x="1519" y="388"/>
                </a:lnTo>
                <a:lnTo>
                  <a:pt x="1517" y="390"/>
                </a:lnTo>
                <a:lnTo>
                  <a:pt x="1459" y="129"/>
                </a:lnTo>
                <a:lnTo>
                  <a:pt x="1522" y="422"/>
                </a:lnTo>
                <a:lnTo>
                  <a:pt x="1522" y="430"/>
                </a:lnTo>
                <a:lnTo>
                  <a:pt x="1522" y="424"/>
                </a:lnTo>
                <a:lnTo>
                  <a:pt x="1522" y="422"/>
                </a:lnTo>
                <a:lnTo>
                  <a:pt x="1459" y="129"/>
                </a:lnTo>
                <a:lnTo>
                  <a:pt x="1528" y="440"/>
                </a:lnTo>
                <a:lnTo>
                  <a:pt x="1530" y="459"/>
                </a:lnTo>
                <a:lnTo>
                  <a:pt x="1530" y="457"/>
                </a:lnTo>
                <a:lnTo>
                  <a:pt x="1528" y="434"/>
                </a:lnTo>
                <a:lnTo>
                  <a:pt x="1528" y="440"/>
                </a:lnTo>
                <a:lnTo>
                  <a:pt x="1459" y="129"/>
                </a:lnTo>
                <a:lnTo>
                  <a:pt x="1624" y="242"/>
                </a:lnTo>
                <a:lnTo>
                  <a:pt x="1624" y="226"/>
                </a:lnTo>
                <a:lnTo>
                  <a:pt x="1620" y="221"/>
                </a:lnTo>
                <a:lnTo>
                  <a:pt x="1617" y="211"/>
                </a:lnTo>
                <a:lnTo>
                  <a:pt x="1611" y="188"/>
                </a:lnTo>
                <a:lnTo>
                  <a:pt x="1607" y="178"/>
                </a:lnTo>
                <a:lnTo>
                  <a:pt x="1603" y="175"/>
                </a:lnTo>
                <a:lnTo>
                  <a:pt x="1592" y="169"/>
                </a:lnTo>
                <a:lnTo>
                  <a:pt x="1588" y="167"/>
                </a:lnTo>
                <a:lnTo>
                  <a:pt x="1584" y="163"/>
                </a:lnTo>
                <a:lnTo>
                  <a:pt x="1584" y="159"/>
                </a:lnTo>
                <a:lnTo>
                  <a:pt x="1584" y="152"/>
                </a:lnTo>
                <a:lnTo>
                  <a:pt x="1584" y="148"/>
                </a:lnTo>
                <a:lnTo>
                  <a:pt x="1582" y="146"/>
                </a:lnTo>
                <a:lnTo>
                  <a:pt x="1578" y="146"/>
                </a:lnTo>
                <a:lnTo>
                  <a:pt x="1572" y="152"/>
                </a:lnTo>
                <a:lnTo>
                  <a:pt x="1569" y="161"/>
                </a:lnTo>
                <a:lnTo>
                  <a:pt x="1569" y="169"/>
                </a:lnTo>
                <a:lnTo>
                  <a:pt x="1572" y="171"/>
                </a:lnTo>
                <a:lnTo>
                  <a:pt x="1576" y="173"/>
                </a:lnTo>
                <a:lnTo>
                  <a:pt x="1580" y="177"/>
                </a:lnTo>
                <a:lnTo>
                  <a:pt x="1582" y="182"/>
                </a:lnTo>
                <a:lnTo>
                  <a:pt x="1584" y="190"/>
                </a:lnTo>
                <a:lnTo>
                  <a:pt x="1584" y="200"/>
                </a:lnTo>
                <a:lnTo>
                  <a:pt x="1582" y="209"/>
                </a:lnTo>
                <a:lnTo>
                  <a:pt x="1580" y="217"/>
                </a:lnTo>
                <a:lnTo>
                  <a:pt x="1584" y="223"/>
                </a:lnTo>
                <a:lnTo>
                  <a:pt x="1588" y="230"/>
                </a:lnTo>
                <a:lnTo>
                  <a:pt x="1592" y="238"/>
                </a:lnTo>
                <a:lnTo>
                  <a:pt x="1592" y="244"/>
                </a:lnTo>
                <a:lnTo>
                  <a:pt x="1588" y="242"/>
                </a:lnTo>
                <a:lnTo>
                  <a:pt x="1584" y="240"/>
                </a:lnTo>
                <a:lnTo>
                  <a:pt x="1580" y="238"/>
                </a:lnTo>
                <a:lnTo>
                  <a:pt x="1576" y="238"/>
                </a:lnTo>
                <a:lnTo>
                  <a:pt x="1572" y="236"/>
                </a:lnTo>
                <a:lnTo>
                  <a:pt x="1569" y="232"/>
                </a:lnTo>
                <a:lnTo>
                  <a:pt x="1567" y="225"/>
                </a:lnTo>
                <a:lnTo>
                  <a:pt x="1565" y="217"/>
                </a:lnTo>
                <a:lnTo>
                  <a:pt x="1567" y="211"/>
                </a:lnTo>
                <a:lnTo>
                  <a:pt x="1569" y="205"/>
                </a:lnTo>
                <a:lnTo>
                  <a:pt x="1569" y="202"/>
                </a:lnTo>
                <a:lnTo>
                  <a:pt x="1565" y="198"/>
                </a:lnTo>
                <a:lnTo>
                  <a:pt x="1561" y="196"/>
                </a:lnTo>
                <a:lnTo>
                  <a:pt x="1557" y="196"/>
                </a:lnTo>
                <a:lnTo>
                  <a:pt x="1549" y="200"/>
                </a:lnTo>
                <a:lnTo>
                  <a:pt x="1547" y="198"/>
                </a:lnTo>
                <a:lnTo>
                  <a:pt x="1547" y="196"/>
                </a:lnTo>
                <a:lnTo>
                  <a:pt x="1547" y="190"/>
                </a:lnTo>
                <a:lnTo>
                  <a:pt x="1544" y="184"/>
                </a:lnTo>
                <a:lnTo>
                  <a:pt x="1542" y="178"/>
                </a:lnTo>
                <a:lnTo>
                  <a:pt x="1542" y="177"/>
                </a:lnTo>
                <a:lnTo>
                  <a:pt x="1544" y="175"/>
                </a:lnTo>
                <a:lnTo>
                  <a:pt x="1546" y="173"/>
                </a:lnTo>
                <a:lnTo>
                  <a:pt x="1546" y="169"/>
                </a:lnTo>
                <a:lnTo>
                  <a:pt x="1546" y="167"/>
                </a:lnTo>
                <a:lnTo>
                  <a:pt x="1540" y="161"/>
                </a:lnTo>
                <a:lnTo>
                  <a:pt x="1536" y="157"/>
                </a:lnTo>
                <a:lnTo>
                  <a:pt x="1534" y="155"/>
                </a:lnTo>
                <a:lnTo>
                  <a:pt x="1534" y="152"/>
                </a:lnTo>
                <a:lnTo>
                  <a:pt x="1540" y="138"/>
                </a:lnTo>
                <a:lnTo>
                  <a:pt x="1540" y="134"/>
                </a:lnTo>
                <a:lnTo>
                  <a:pt x="1538" y="132"/>
                </a:lnTo>
                <a:lnTo>
                  <a:pt x="1530" y="129"/>
                </a:lnTo>
                <a:lnTo>
                  <a:pt x="1526" y="129"/>
                </a:lnTo>
                <a:lnTo>
                  <a:pt x="1526" y="123"/>
                </a:lnTo>
                <a:lnTo>
                  <a:pt x="1526" y="117"/>
                </a:lnTo>
                <a:lnTo>
                  <a:pt x="1530" y="109"/>
                </a:lnTo>
                <a:lnTo>
                  <a:pt x="1532" y="104"/>
                </a:lnTo>
                <a:lnTo>
                  <a:pt x="1530" y="100"/>
                </a:lnTo>
                <a:lnTo>
                  <a:pt x="1526" y="100"/>
                </a:lnTo>
                <a:lnTo>
                  <a:pt x="1522" y="102"/>
                </a:lnTo>
                <a:lnTo>
                  <a:pt x="1521" y="100"/>
                </a:lnTo>
                <a:lnTo>
                  <a:pt x="1519" y="98"/>
                </a:lnTo>
                <a:lnTo>
                  <a:pt x="1519" y="86"/>
                </a:lnTo>
                <a:lnTo>
                  <a:pt x="1517" y="81"/>
                </a:lnTo>
                <a:lnTo>
                  <a:pt x="1515" y="79"/>
                </a:lnTo>
                <a:lnTo>
                  <a:pt x="1501" y="71"/>
                </a:lnTo>
                <a:lnTo>
                  <a:pt x="1498" y="67"/>
                </a:lnTo>
                <a:lnTo>
                  <a:pt x="1498" y="65"/>
                </a:lnTo>
                <a:lnTo>
                  <a:pt x="1494" y="63"/>
                </a:lnTo>
                <a:lnTo>
                  <a:pt x="1492" y="63"/>
                </a:lnTo>
                <a:lnTo>
                  <a:pt x="1486" y="71"/>
                </a:lnTo>
                <a:lnTo>
                  <a:pt x="1482" y="73"/>
                </a:lnTo>
                <a:lnTo>
                  <a:pt x="1476" y="75"/>
                </a:lnTo>
                <a:lnTo>
                  <a:pt x="1474" y="71"/>
                </a:lnTo>
                <a:lnTo>
                  <a:pt x="1471" y="67"/>
                </a:lnTo>
                <a:lnTo>
                  <a:pt x="1469" y="65"/>
                </a:lnTo>
                <a:lnTo>
                  <a:pt x="1467" y="71"/>
                </a:lnTo>
                <a:lnTo>
                  <a:pt x="1469" y="75"/>
                </a:lnTo>
                <a:lnTo>
                  <a:pt x="1471" y="79"/>
                </a:lnTo>
                <a:lnTo>
                  <a:pt x="1473" y="81"/>
                </a:lnTo>
                <a:lnTo>
                  <a:pt x="1473" y="82"/>
                </a:lnTo>
                <a:lnTo>
                  <a:pt x="1474" y="82"/>
                </a:lnTo>
                <a:lnTo>
                  <a:pt x="1474" y="84"/>
                </a:lnTo>
                <a:lnTo>
                  <a:pt x="1474" y="90"/>
                </a:lnTo>
                <a:lnTo>
                  <a:pt x="1474" y="92"/>
                </a:lnTo>
                <a:lnTo>
                  <a:pt x="1476" y="96"/>
                </a:lnTo>
                <a:lnTo>
                  <a:pt x="1476" y="98"/>
                </a:lnTo>
                <a:lnTo>
                  <a:pt x="1482" y="106"/>
                </a:lnTo>
                <a:lnTo>
                  <a:pt x="1488" y="117"/>
                </a:lnTo>
                <a:lnTo>
                  <a:pt x="1490" y="123"/>
                </a:lnTo>
                <a:lnTo>
                  <a:pt x="1490" y="125"/>
                </a:lnTo>
                <a:lnTo>
                  <a:pt x="1488" y="130"/>
                </a:lnTo>
                <a:lnTo>
                  <a:pt x="1478" y="119"/>
                </a:lnTo>
                <a:lnTo>
                  <a:pt x="1473" y="109"/>
                </a:lnTo>
                <a:lnTo>
                  <a:pt x="1465" y="106"/>
                </a:lnTo>
                <a:lnTo>
                  <a:pt x="1461" y="100"/>
                </a:lnTo>
                <a:lnTo>
                  <a:pt x="1455" y="92"/>
                </a:lnTo>
                <a:lnTo>
                  <a:pt x="1446" y="77"/>
                </a:lnTo>
                <a:lnTo>
                  <a:pt x="1450" y="88"/>
                </a:lnTo>
                <a:lnTo>
                  <a:pt x="1451" y="92"/>
                </a:lnTo>
                <a:lnTo>
                  <a:pt x="1428" y="67"/>
                </a:lnTo>
                <a:lnTo>
                  <a:pt x="1430" y="67"/>
                </a:lnTo>
                <a:lnTo>
                  <a:pt x="1430" y="65"/>
                </a:lnTo>
                <a:lnTo>
                  <a:pt x="1430" y="63"/>
                </a:lnTo>
                <a:lnTo>
                  <a:pt x="1428" y="61"/>
                </a:lnTo>
                <a:lnTo>
                  <a:pt x="1428" y="63"/>
                </a:lnTo>
                <a:lnTo>
                  <a:pt x="1428" y="65"/>
                </a:lnTo>
                <a:lnTo>
                  <a:pt x="1409" y="42"/>
                </a:lnTo>
                <a:lnTo>
                  <a:pt x="1407" y="34"/>
                </a:lnTo>
                <a:lnTo>
                  <a:pt x="1407" y="38"/>
                </a:lnTo>
                <a:lnTo>
                  <a:pt x="1405" y="34"/>
                </a:lnTo>
                <a:lnTo>
                  <a:pt x="1405" y="33"/>
                </a:lnTo>
                <a:lnTo>
                  <a:pt x="1407" y="31"/>
                </a:lnTo>
                <a:lnTo>
                  <a:pt x="1405" y="31"/>
                </a:lnTo>
                <a:lnTo>
                  <a:pt x="1405" y="29"/>
                </a:lnTo>
                <a:lnTo>
                  <a:pt x="1405" y="31"/>
                </a:lnTo>
                <a:lnTo>
                  <a:pt x="1405" y="19"/>
                </a:lnTo>
                <a:lnTo>
                  <a:pt x="1407" y="15"/>
                </a:lnTo>
                <a:lnTo>
                  <a:pt x="1405" y="11"/>
                </a:lnTo>
                <a:lnTo>
                  <a:pt x="1402" y="0"/>
                </a:lnTo>
                <a:lnTo>
                  <a:pt x="0" y="0"/>
                </a:lnTo>
                <a:lnTo>
                  <a:pt x="0" y="328"/>
                </a:lnTo>
                <a:lnTo>
                  <a:pt x="4" y="336"/>
                </a:lnTo>
                <a:lnTo>
                  <a:pt x="6" y="353"/>
                </a:lnTo>
                <a:lnTo>
                  <a:pt x="8" y="357"/>
                </a:lnTo>
                <a:lnTo>
                  <a:pt x="10" y="359"/>
                </a:lnTo>
                <a:lnTo>
                  <a:pt x="15" y="357"/>
                </a:lnTo>
                <a:lnTo>
                  <a:pt x="15" y="372"/>
                </a:lnTo>
                <a:lnTo>
                  <a:pt x="13" y="380"/>
                </a:lnTo>
                <a:lnTo>
                  <a:pt x="10" y="370"/>
                </a:lnTo>
                <a:lnTo>
                  <a:pt x="8" y="372"/>
                </a:lnTo>
                <a:lnTo>
                  <a:pt x="6" y="378"/>
                </a:lnTo>
                <a:lnTo>
                  <a:pt x="6" y="386"/>
                </a:lnTo>
                <a:lnTo>
                  <a:pt x="8" y="392"/>
                </a:lnTo>
                <a:lnTo>
                  <a:pt x="8" y="394"/>
                </a:lnTo>
                <a:lnTo>
                  <a:pt x="6" y="394"/>
                </a:lnTo>
                <a:lnTo>
                  <a:pt x="4" y="394"/>
                </a:lnTo>
                <a:lnTo>
                  <a:pt x="2" y="395"/>
                </a:lnTo>
                <a:lnTo>
                  <a:pt x="0" y="395"/>
                </a:lnTo>
                <a:lnTo>
                  <a:pt x="0" y="397"/>
                </a:lnTo>
                <a:lnTo>
                  <a:pt x="2" y="397"/>
                </a:lnTo>
                <a:lnTo>
                  <a:pt x="0" y="401"/>
                </a:lnTo>
                <a:lnTo>
                  <a:pt x="0" y="417"/>
                </a:lnTo>
                <a:lnTo>
                  <a:pt x="4" y="420"/>
                </a:lnTo>
                <a:lnTo>
                  <a:pt x="8" y="426"/>
                </a:lnTo>
                <a:lnTo>
                  <a:pt x="11" y="434"/>
                </a:lnTo>
                <a:lnTo>
                  <a:pt x="11" y="432"/>
                </a:lnTo>
                <a:lnTo>
                  <a:pt x="13" y="434"/>
                </a:lnTo>
                <a:lnTo>
                  <a:pt x="15" y="440"/>
                </a:lnTo>
                <a:lnTo>
                  <a:pt x="15" y="438"/>
                </a:lnTo>
                <a:lnTo>
                  <a:pt x="15" y="434"/>
                </a:lnTo>
                <a:lnTo>
                  <a:pt x="19" y="436"/>
                </a:lnTo>
                <a:lnTo>
                  <a:pt x="21" y="436"/>
                </a:lnTo>
                <a:lnTo>
                  <a:pt x="21" y="434"/>
                </a:lnTo>
                <a:lnTo>
                  <a:pt x="21" y="430"/>
                </a:lnTo>
                <a:lnTo>
                  <a:pt x="19" y="424"/>
                </a:lnTo>
                <a:lnTo>
                  <a:pt x="15" y="420"/>
                </a:lnTo>
                <a:lnTo>
                  <a:pt x="10" y="417"/>
                </a:lnTo>
                <a:lnTo>
                  <a:pt x="8" y="411"/>
                </a:lnTo>
                <a:lnTo>
                  <a:pt x="10" y="409"/>
                </a:lnTo>
                <a:lnTo>
                  <a:pt x="11" y="409"/>
                </a:lnTo>
                <a:lnTo>
                  <a:pt x="15" y="405"/>
                </a:lnTo>
                <a:lnTo>
                  <a:pt x="11" y="409"/>
                </a:lnTo>
                <a:lnTo>
                  <a:pt x="15" y="401"/>
                </a:lnTo>
                <a:lnTo>
                  <a:pt x="17" y="399"/>
                </a:lnTo>
                <a:lnTo>
                  <a:pt x="17" y="401"/>
                </a:lnTo>
                <a:lnTo>
                  <a:pt x="17" y="399"/>
                </a:lnTo>
                <a:lnTo>
                  <a:pt x="27" y="394"/>
                </a:lnTo>
                <a:lnTo>
                  <a:pt x="27" y="392"/>
                </a:lnTo>
                <a:lnTo>
                  <a:pt x="17" y="397"/>
                </a:lnTo>
                <a:lnTo>
                  <a:pt x="17" y="394"/>
                </a:lnTo>
                <a:lnTo>
                  <a:pt x="17" y="386"/>
                </a:lnTo>
                <a:lnTo>
                  <a:pt x="21" y="374"/>
                </a:lnTo>
                <a:lnTo>
                  <a:pt x="23" y="372"/>
                </a:lnTo>
                <a:lnTo>
                  <a:pt x="23" y="369"/>
                </a:lnTo>
                <a:lnTo>
                  <a:pt x="23" y="370"/>
                </a:lnTo>
                <a:lnTo>
                  <a:pt x="29" y="386"/>
                </a:lnTo>
                <a:lnTo>
                  <a:pt x="29" y="394"/>
                </a:lnTo>
                <a:lnTo>
                  <a:pt x="31" y="394"/>
                </a:lnTo>
                <a:lnTo>
                  <a:pt x="31" y="395"/>
                </a:lnTo>
                <a:lnTo>
                  <a:pt x="31" y="397"/>
                </a:lnTo>
                <a:lnTo>
                  <a:pt x="33" y="401"/>
                </a:lnTo>
                <a:lnTo>
                  <a:pt x="33" y="399"/>
                </a:lnTo>
                <a:lnTo>
                  <a:pt x="29" y="380"/>
                </a:lnTo>
                <a:lnTo>
                  <a:pt x="29" y="382"/>
                </a:lnTo>
                <a:lnTo>
                  <a:pt x="23" y="367"/>
                </a:lnTo>
                <a:lnTo>
                  <a:pt x="23" y="361"/>
                </a:lnTo>
                <a:lnTo>
                  <a:pt x="27" y="367"/>
                </a:lnTo>
                <a:lnTo>
                  <a:pt x="27" y="365"/>
                </a:lnTo>
                <a:lnTo>
                  <a:pt x="29" y="367"/>
                </a:lnTo>
                <a:lnTo>
                  <a:pt x="31" y="367"/>
                </a:lnTo>
                <a:lnTo>
                  <a:pt x="31" y="361"/>
                </a:lnTo>
                <a:lnTo>
                  <a:pt x="31" y="336"/>
                </a:lnTo>
                <a:lnTo>
                  <a:pt x="29" y="326"/>
                </a:lnTo>
                <a:lnTo>
                  <a:pt x="27" y="311"/>
                </a:lnTo>
                <a:lnTo>
                  <a:pt x="23" y="305"/>
                </a:lnTo>
                <a:lnTo>
                  <a:pt x="21" y="303"/>
                </a:lnTo>
                <a:lnTo>
                  <a:pt x="15" y="299"/>
                </a:lnTo>
                <a:lnTo>
                  <a:pt x="15" y="298"/>
                </a:lnTo>
                <a:lnTo>
                  <a:pt x="17" y="296"/>
                </a:lnTo>
                <a:lnTo>
                  <a:pt x="21" y="298"/>
                </a:lnTo>
                <a:lnTo>
                  <a:pt x="27" y="305"/>
                </a:lnTo>
                <a:lnTo>
                  <a:pt x="33" y="322"/>
                </a:lnTo>
                <a:lnTo>
                  <a:pt x="33" y="330"/>
                </a:lnTo>
                <a:lnTo>
                  <a:pt x="33" y="317"/>
                </a:lnTo>
                <a:lnTo>
                  <a:pt x="31" y="313"/>
                </a:lnTo>
                <a:lnTo>
                  <a:pt x="33" y="315"/>
                </a:lnTo>
                <a:lnTo>
                  <a:pt x="33" y="319"/>
                </a:lnTo>
                <a:lnTo>
                  <a:pt x="34" y="319"/>
                </a:lnTo>
                <a:lnTo>
                  <a:pt x="38" y="317"/>
                </a:lnTo>
                <a:lnTo>
                  <a:pt x="40" y="319"/>
                </a:lnTo>
                <a:lnTo>
                  <a:pt x="38" y="334"/>
                </a:lnTo>
                <a:lnTo>
                  <a:pt x="38" y="355"/>
                </a:lnTo>
                <a:lnTo>
                  <a:pt x="40" y="363"/>
                </a:lnTo>
                <a:lnTo>
                  <a:pt x="42" y="367"/>
                </a:lnTo>
                <a:lnTo>
                  <a:pt x="44" y="365"/>
                </a:lnTo>
                <a:lnTo>
                  <a:pt x="46" y="363"/>
                </a:lnTo>
                <a:lnTo>
                  <a:pt x="46" y="361"/>
                </a:lnTo>
                <a:lnTo>
                  <a:pt x="44" y="357"/>
                </a:lnTo>
                <a:lnTo>
                  <a:pt x="42" y="357"/>
                </a:lnTo>
                <a:lnTo>
                  <a:pt x="40" y="355"/>
                </a:lnTo>
                <a:lnTo>
                  <a:pt x="42" y="351"/>
                </a:lnTo>
                <a:lnTo>
                  <a:pt x="44" y="340"/>
                </a:lnTo>
                <a:lnTo>
                  <a:pt x="46" y="338"/>
                </a:lnTo>
                <a:lnTo>
                  <a:pt x="48" y="336"/>
                </a:lnTo>
                <a:lnTo>
                  <a:pt x="50" y="340"/>
                </a:lnTo>
                <a:lnTo>
                  <a:pt x="50" y="351"/>
                </a:lnTo>
                <a:lnTo>
                  <a:pt x="50" y="370"/>
                </a:lnTo>
                <a:lnTo>
                  <a:pt x="52" y="384"/>
                </a:lnTo>
                <a:lnTo>
                  <a:pt x="56" y="394"/>
                </a:lnTo>
                <a:lnTo>
                  <a:pt x="54" y="384"/>
                </a:lnTo>
                <a:lnTo>
                  <a:pt x="52" y="380"/>
                </a:lnTo>
                <a:lnTo>
                  <a:pt x="58" y="388"/>
                </a:lnTo>
                <a:lnTo>
                  <a:pt x="61" y="395"/>
                </a:lnTo>
                <a:lnTo>
                  <a:pt x="63" y="405"/>
                </a:lnTo>
                <a:lnTo>
                  <a:pt x="65" y="426"/>
                </a:lnTo>
                <a:lnTo>
                  <a:pt x="65" y="438"/>
                </a:lnTo>
                <a:lnTo>
                  <a:pt x="65" y="430"/>
                </a:lnTo>
                <a:lnTo>
                  <a:pt x="63" y="417"/>
                </a:lnTo>
                <a:lnTo>
                  <a:pt x="61" y="409"/>
                </a:lnTo>
                <a:lnTo>
                  <a:pt x="54" y="395"/>
                </a:lnTo>
                <a:lnTo>
                  <a:pt x="50" y="376"/>
                </a:lnTo>
                <a:lnTo>
                  <a:pt x="48" y="372"/>
                </a:lnTo>
                <a:lnTo>
                  <a:pt x="48" y="376"/>
                </a:lnTo>
                <a:lnTo>
                  <a:pt x="48" y="388"/>
                </a:lnTo>
                <a:lnTo>
                  <a:pt x="46" y="397"/>
                </a:lnTo>
                <a:lnTo>
                  <a:pt x="44" y="403"/>
                </a:lnTo>
                <a:lnTo>
                  <a:pt x="42" y="395"/>
                </a:lnTo>
                <a:lnTo>
                  <a:pt x="40" y="392"/>
                </a:lnTo>
                <a:lnTo>
                  <a:pt x="36" y="390"/>
                </a:lnTo>
                <a:lnTo>
                  <a:pt x="34" y="390"/>
                </a:lnTo>
                <a:lnTo>
                  <a:pt x="34" y="394"/>
                </a:lnTo>
                <a:lnTo>
                  <a:pt x="36" y="394"/>
                </a:lnTo>
                <a:lnTo>
                  <a:pt x="36" y="399"/>
                </a:lnTo>
                <a:lnTo>
                  <a:pt x="38" y="395"/>
                </a:lnTo>
                <a:lnTo>
                  <a:pt x="38" y="397"/>
                </a:lnTo>
                <a:lnTo>
                  <a:pt x="38" y="403"/>
                </a:lnTo>
                <a:lnTo>
                  <a:pt x="40" y="415"/>
                </a:lnTo>
                <a:lnTo>
                  <a:pt x="38" y="424"/>
                </a:lnTo>
                <a:lnTo>
                  <a:pt x="34" y="403"/>
                </a:lnTo>
                <a:lnTo>
                  <a:pt x="34" y="411"/>
                </a:lnTo>
                <a:lnTo>
                  <a:pt x="38" y="428"/>
                </a:lnTo>
                <a:lnTo>
                  <a:pt x="34" y="455"/>
                </a:lnTo>
                <a:lnTo>
                  <a:pt x="34" y="459"/>
                </a:lnTo>
                <a:lnTo>
                  <a:pt x="34" y="457"/>
                </a:lnTo>
                <a:lnTo>
                  <a:pt x="33" y="451"/>
                </a:lnTo>
                <a:lnTo>
                  <a:pt x="29" y="480"/>
                </a:lnTo>
                <a:lnTo>
                  <a:pt x="31" y="468"/>
                </a:lnTo>
                <a:lnTo>
                  <a:pt x="33" y="465"/>
                </a:lnTo>
                <a:lnTo>
                  <a:pt x="33" y="466"/>
                </a:lnTo>
                <a:lnTo>
                  <a:pt x="34" y="463"/>
                </a:lnTo>
                <a:lnTo>
                  <a:pt x="34" y="488"/>
                </a:lnTo>
                <a:lnTo>
                  <a:pt x="36" y="463"/>
                </a:lnTo>
                <a:lnTo>
                  <a:pt x="36" y="451"/>
                </a:lnTo>
                <a:lnTo>
                  <a:pt x="38" y="449"/>
                </a:lnTo>
                <a:lnTo>
                  <a:pt x="40" y="449"/>
                </a:lnTo>
                <a:lnTo>
                  <a:pt x="42" y="453"/>
                </a:lnTo>
                <a:lnTo>
                  <a:pt x="42" y="457"/>
                </a:lnTo>
                <a:lnTo>
                  <a:pt x="42" y="459"/>
                </a:lnTo>
                <a:lnTo>
                  <a:pt x="46" y="514"/>
                </a:lnTo>
                <a:lnTo>
                  <a:pt x="44" y="549"/>
                </a:lnTo>
                <a:lnTo>
                  <a:pt x="42" y="538"/>
                </a:lnTo>
                <a:lnTo>
                  <a:pt x="42" y="547"/>
                </a:lnTo>
                <a:lnTo>
                  <a:pt x="42" y="553"/>
                </a:lnTo>
                <a:lnTo>
                  <a:pt x="42" y="547"/>
                </a:lnTo>
                <a:lnTo>
                  <a:pt x="38" y="507"/>
                </a:lnTo>
                <a:lnTo>
                  <a:pt x="36" y="478"/>
                </a:lnTo>
                <a:lnTo>
                  <a:pt x="36" y="513"/>
                </a:lnTo>
                <a:lnTo>
                  <a:pt x="44" y="616"/>
                </a:lnTo>
                <a:lnTo>
                  <a:pt x="44" y="637"/>
                </a:lnTo>
                <a:lnTo>
                  <a:pt x="44" y="634"/>
                </a:lnTo>
                <a:lnTo>
                  <a:pt x="40" y="616"/>
                </a:lnTo>
                <a:lnTo>
                  <a:pt x="42" y="628"/>
                </a:lnTo>
                <a:lnTo>
                  <a:pt x="42" y="632"/>
                </a:lnTo>
                <a:lnTo>
                  <a:pt x="40" y="620"/>
                </a:lnTo>
                <a:lnTo>
                  <a:pt x="36" y="597"/>
                </a:lnTo>
                <a:lnTo>
                  <a:pt x="36" y="586"/>
                </a:lnTo>
                <a:lnTo>
                  <a:pt x="36" y="589"/>
                </a:lnTo>
                <a:lnTo>
                  <a:pt x="34" y="576"/>
                </a:lnTo>
                <a:lnTo>
                  <a:pt x="33" y="570"/>
                </a:lnTo>
                <a:lnTo>
                  <a:pt x="34" y="582"/>
                </a:lnTo>
                <a:lnTo>
                  <a:pt x="36" y="599"/>
                </a:lnTo>
                <a:lnTo>
                  <a:pt x="38" y="618"/>
                </a:lnTo>
                <a:lnTo>
                  <a:pt x="42" y="637"/>
                </a:lnTo>
                <a:lnTo>
                  <a:pt x="40" y="637"/>
                </a:lnTo>
                <a:lnTo>
                  <a:pt x="40" y="632"/>
                </a:lnTo>
                <a:lnTo>
                  <a:pt x="40" y="637"/>
                </a:lnTo>
                <a:lnTo>
                  <a:pt x="38" y="635"/>
                </a:lnTo>
                <a:lnTo>
                  <a:pt x="38" y="632"/>
                </a:lnTo>
                <a:lnTo>
                  <a:pt x="36" y="616"/>
                </a:lnTo>
                <a:lnTo>
                  <a:pt x="34" y="599"/>
                </a:lnTo>
                <a:lnTo>
                  <a:pt x="36" y="605"/>
                </a:lnTo>
                <a:lnTo>
                  <a:pt x="36" y="610"/>
                </a:lnTo>
                <a:lnTo>
                  <a:pt x="34" y="605"/>
                </a:lnTo>
                <a:lnTo>
                  <a:pt x="36" y="620"/>
                </a:lnTo>
                <a:lnTo>
                  <a:pt x="38" y="635"/>
                </a:lnTo>
                <a:lnTo>
                  <a:pt x="34" y="634"/>
                </a:lnTo>
                <a:lnTo>
                  <a:pt x="33" y="620"/>
                </a:lnTo>
                <a:lnTo>
                  <a:pt x="29" y="589"/>
                </a:lnTo>
                <a:lnTo>
                  <a:pt x="33" y="624"/>
                </a:lnTo>
                <a:lnTo>
                  <a:pt x="29" y="591"/>
                </a:lnTo>
                <a:lnTo>
                  <a:pt x="31" y="610"/>
                </a:lnTo>
                <a:lnTo>
                  <a:pt x="29" y="605"/>
                </a:lnTo>
                <a:lnTo>
                  <a:pt x="31" y="616"/>
                </a:lnTo>
                <a:lnTo>
                  <a:pt x="33" y="634"/>
                </a:lnTo>
                <a:lnTo>
                  <a:pt x="31" y="634"/>
                </a:lnTo>
                <a:lnTo>
                  <a:pt x="29" y="635"/>
                </a:lnTo>
                <a:lnTo>
                  <a:pt x="29" y="637"/>
                </a:lnTo>
                <a:lnTo>
                  <a:pt x="33" y="643"/>
                </a:lnTo>
                <a:lnTo>
                  <a:pt x="34" y="651"/>
                </a:lnTo>
                <a:lnTo>
                  <a:pt x="33" y="655"/>
                </a:lnTo>
                <a:lnTo>
                  <a:pt x="29" y="655"/>
                </a:lnTo>
                <a:lnTo>
                  <a:pt x="21" y="647"/>
                </a:lnTo>
                <a:lnTo>
                  <a:pt x="15" y="643"/>
                </a:lnTo>
                <a:lnTo>
                  <a:pt x="13" y="645"/>
                </a:lnTo>
                <a:lnTo>
                  <a:pt x="8" y="618"/>
                </a:lnTo>
                <a:lnTo>
                  <a:pt x="10" y="618"/>
                </a:lnTo>
                <a:lnTo>
                  <a:pt x="13" y="614"/>
                </a:lnTo>
                <a:lnTo>
                  <a:pt x="17" y="610"/>
                </a:lnTo>
                <a:lnTo>
                  <a:pt x="13" y="601"/>
                </a:lnTo>
                <a:lnTo>
                  <a:pt x="10" y="607"/>
                </a:lnTo>
                <a:lnTo>
                  <a:pt x="8" y="616"/>
                </a:lnTo>
                <a:lnTo>
                  <a:pt x="0" y="582"/>
                </a:lnTo>
                <a:lnTo>
                  <a:pt x="0" y="584"/>
                </a:lnTo>
                <a:lnTo>
                  <a:pt x="8" y="626"/>
                </a:lnTo>
                <a:lnTo>
                  <a:pt x="10" y="630"/>
                </a:lnTo>
                <a:lnTo>
                  <a:pt x="8" y="632"/>
                </a:lnTo>
                <a:lnTo>
                  <a:pt x="2" y="605"/>
                </a:lnTo>
                <a:lnTo>
                  <a:pt x="6" y="626"/>
                </a:lnTo>
                <a:lnTo>
                  <a:pt x="6" y="637"/>
                </a:lnTo>
                <a:lnTo>
                  <a:pt x="6" y="635"/>
                </a:lnTo>
                <a:lnTo>
                  <a:pt x="4" y="634"/>
                </a:lnTo>
                <a:lnTo>
                  <a:pt x="0" y="632"/>
                </a:lnTo>
                <a:lnTo>
                  <a:pt x="0" y="635"/>
                </a:lnTo>
                <a:lnTo>
                  <a:pt x="4" y="641"/>
                </a:lnTo>
                <a:lnTo>
                  <a:pt x="4" y="643"/>
                </a:lnTo>
                <a:lnTo>
                  <a:pt x="2" y="649"/>
                </a:lnTo>
                <a:lnTo>
                  <a:pt x="0" y="649"/>
                </a:lnTo>
                <a:lnTo>
                  <a:pt x="0" y="653"/>
                </a:lnTo>
                <a:lnTo>
                  <a:pt x="0" y="655"/>
                </a:lnTo>
                <a:lnTo>
                  <a:pt x="0" y="1148"/>
                </a:lnTo>
                <a:lnTo>
                  <a:pt x="1542" y="1148"/>
                </a:lnTo>
                <a:lnTo>
                  <a:pt x="1532" y="1135"/>
                </a:lnTo>
                <a:lnTo>
                  <a:pt x="1530" y="1131"/>
                </a:lnTo>
                <a:lnTo>
                  <a:pt x="1530" y="1123"/>
                </a:lnTo>
                <a:lnTo>
                  <a:pt x="1532" y="1117"/>
                </a:lnTo>
                <a:lnTo>
                  <a:pt x="1536" y="1117"/>
                </a:lnTo>
                <a:lnTo>
                  <a:pt x="1542" y="1121"/>
                </a:lnTo>
                <a:lnTo>
                  <a:pt x="1549" y="1129"/>
                </a:lnTo>
                <a:lnTo>
                  <a:pt x="1553" y="1135"/>
                </a:lnTo>
                <a:lnTo>
                  <a:pt x="1555" y="1138"/>
                </a:lnTo>
                <a:lnTo>
                  <a:pt x="1555" y="1148"/>
                </a:lnTo>
                <a:lnTo>
                  <a:pt x="1570" y="1148"/>
                </a:lnTo>
                <a:lnTo>
                  <a:pt x="1565" y="1138"/>
                </a:lnTo>
                <a:lnTo>
                  <a:pt x="1561" y="1123"/>
                </a:lnTo>
                <a:lnTo>
                  <a:pt x="1563" y="1119"/>
                </a:lnTo>
                <a:lnTo>
                  <a:pt x="1565" y="1115"/>
                </a:lnTo>
                <a:lnTo>
                  <a:pt x="1563" y="1114"/>
                </a:lnTo>
                <a:lnTo>
                  <a:pt x="1561" y="1115"/>
                </a:lnTo>
                <a:lnTo>
                  <a:pt x="1561" y="1112"/>
                </a:lnTo>
                <a:lnTo>
                  <a:pt x="1561" y="1104"/>
                </a:lnTo>
                <a:lnTo>
                  <a:pt x="1565" y="1104"/>
                </a:lnTo>
                <a:lnTo>
                  <a:pt x="1563" y="1098"/>
                </a:lnTo>
                <a:lnTo>
                  <a:pt x="1561" y="1094"/>
                </a:lnTo>
                <a:lnTo>
                  <a:pt x="1557" y="1083"/>
                </a:lnTo>
                <a:lnTo>
                  <a:pt x="1561" y="1079"/>
                </a:lnTo>
                <a:lnTo>
                  <a:pt x="1557" y="1079"/>
                </a:lnTo>
                <a:lnTo>
                  <a:pt x="1557" y="1077"/>
                </a:lnTo>
                <a:lnTo>
                  <a:pt x="1559" y="1077"/>
                </a:lnTo>
                <a:lnTo>
                  <a:pt x="1561" y="1075"/>
                </a:lnTo>
                <a:lnTo>
                  <a:pt x="1561" y="1073"/>
                </a:lnTo>
                <a:lnTo>
                  <a:pt x="1561" y="1075"/>
                </a:lnTo>
                <a:lnTo>
                  <a:pt x="1561" y="1073"/>
                </a:lnTo>
                <a:lnTo>
                  <a:pt x="1559" y="1073"/>
                </a:lnTo>
                <a:lnTo>
                  <a:pt x="1557" y="1073"/>
                </a:lnTo>
                <a:lnTo>
                  <a:pt x="1557" y="1071"/>
                </a:lnTo>
                <a:lnTo>
                  <a:pt x="1555" y="1075"/>
                </a:lnTo>
                <a:lnTo>
                  <a:pt x="1553" y="1077"/>
                </a:lnTo>
                <a:lnTo>
                  <a:pt x="1551" y="1079"/>
                </a:lnTo>
                <a:lnTo>
                  <a:pt x="1553" y="1069"/>
                </a:lnTo>
                <a:lnTo>
                  <a:pt x="1555" y="1066"/>
                </a:lnTo>
                <a:lnTo>
                  <a:pt x="1559" y="1062"/>
                </a:lnTo>
                <a:lnTo>
                  <a:pt x="1557" y="1056"/>
                </a:lnTo>
                <a:lnTo>
                  <a:pt x="1555" y="1048"/>
                </a:lnTo>
                <a:lnTo>
                  <a:pt x="1555" y="1033"/>
                </a:lnTo>
                <a:lnTo>
                  <a:pt x="1553" y="1037"/>
                </a:lnTo>
                <a:lnTo>
                  <a:pt x="1555" y="1031"/>
                </a:lnTo>
                <a:lnTo>
                  <a:pt x="1563" y="1025"/>
                </a:lnTo>
                <a:lnTo>
                  <a:pt x="1565" y="1021"/>
                </a:lnTo>
                <a:lnTo>
                  <a:pt x="1565" y="1019"/>
                </a:lnTo>
                <a:lnTo>
                  <a:pt x="1555" y="1018"/>
                </a:lnTo>
                <a:lnTo>
                  <a:pt x="1557" y="1016"/>
                </a:lnTo>
                <a:lnTo>
                  <a:pt x="1557" y="1014"/>
                </a:lnTo>
                <a:lnTo>
                  <a:pt x="1555" y="1012"/>
                </a:lnTo>
                <a:lnTo>
                  <a:pt x="1553" y="1008"/>
                </a:lnTo>
                <a:lnTo>
                  <a:pt x="1553" y="1004"/>
                </a:lnTo>
                <a:lnTo>
                  <a:pt x="1551" y="1006"/>
                </a:lnTo>
                <a:lnTo>
                  <a:pt x="1551" y="1010"/>
                </a:lnTo>
                <a:lnTo>
                  <a:pt x="1549" y="1016"/>
                </a:lnTo>
                <a:lnTo>
                  <a:pt x="1547" y="1002"/>
                </a:lnTo>
                <a:lnTo>
                  <a:pt x="1555" y="977"/>
                </a:lnTo>
                <a:lnTo>
                  <a:pt x="1559" y="962"/>
                </a:lnTo>
                <a:lnTo>
                  <a:pt x="1582" y="960"/>
                </a:lnTo>
                <a:lnTo>
                  <a:pt x="1624" y="956"/>
                </a:lnTo>
                <a:lnTo>
                  <a:pt x="1624" y="954"/>
                </a:lnTo>
                <a:lnTo>
                  <a:pt x="1622" y="954"/>
                </a:lnTo>
                <a:lnTo>
                  <a:pt x="1617" y="954"/>
                </a:lnTo>
                <a:lnTo>
                  <a:pt x="1609" y="956"/>
                </a:lnTo>
                <a:lnTo>
                  <a:pt x="1594" y="958"/>
                </a:lnTo>
                <a:lnTo>
                  <a:pt x="1592" y="958"/>
                </a:lnTo>
                <a:lnTo>
                  <a:pt x="1590" y="956"/>
                </a:lnTo>
                <a:lnTo>
                  <a:pt x="1588" y="956"/>
                </a:lnTo>
                <a:lnTo>
                  <a:pt x="1574" y="958"/>
                </a:lnTo>
                <a:lnTo>
                  <a:pt x="1563" y="960"/>
                </a:lnTo>
                <a:lnTo>
                  <a:pt x="1559" y="958"/>
                </a:lnTo>
                <a:lnTo>
                  <a:pt x="1561" y="935"/>
                </a:lnTo>
                <a:lnTo>
                  <a:pt x="1561" y="925"/>
                </a:lnTo>
                <a:lnTo>
                  <a:pt x="1563" y="916"/>
                </a:lnTo>
                <a:lnTo>
                  <a:pt x="1565" y="904"/>
                </a:lnTo>
                <a:lnTo>
                  <a:pt x="1561" y="898"/>
                </a:lnTo>
                <a:lnTo>
                  <a:pt x="1561" y="900"/>
                </a:lnTo>
                <a:lnTo>
                  <a:pt x="1559" y="906"/>
                </a:lnTo>
                <a:lnTo>
                  <a:pt x="1557" y="929"/>
                </a:lnTo>
                <a:lnTo>
                  <a:pt x="1557" y="950"/>
                </a:lnTo>
                <a:lnTo>
                  <a:pt x="1542" y="946"/>
                </a:lnTo>
                <a:lnTo>
                  <a:pt x="1536" y="946"/>
                </a:lnTo>
                <a:lnTo>
                  <a:pt x="1538" y="946"/>
                </a:lnTo>
                <a:lnTo>
                  <a:pt x="1536" y="946"/>
                </a:lnTo>
                <a:lnTo>
                  <a:pt x="1534" y="946"/>
                </a:lnTo>
                <a:lnTo>
                  <a:pt x="1536" y="941"/>
                </a:lnTo>
                <a:lnTo>
                  <a:pt x="1536" y="939"/>
                </a:lnTo>
                <a:lnTo>
                  <a:pt x="1536" y="937"/>
                </a:lnTo>
                <a:lnTo>
                  <a:pt x="1534" y="937"/>
                </a:lnTo>
                <a:lnTo>
                  <a:pt x="1532" y="939"/>
                </a:lnTo>
                <a:lnTo>
                  <a:pt x="1532" y="937"/>
                </a:lnTo>
                <a:lnTo>
                  <a:pt x="1536" y="935"/>
                </a:lnTo>
                <a:lnTo>
                  <a:pt x="1536" y="933"/>
                </a:lnTo>
                <a:lnTo>
                  <a:pt x="1536" y="931"/>
                </a:lnTo>
                <a:lnTo>
                  <a:pt x="1540" y="929"/>
                </a:lnTo>
                <a:lnTo>
                  <a:pt x="1536" y="927"/>
                </a:lnTo>
                <a:lnTo>
                  <a:pt x="1540" y="925"/>
                </a:lnTo>
                <a:lnTo>
                  <a:pt x="1536" y="923"/>
                </a:lnTo>
                <a:lnTo>
                  <a:pt x="1538" y="922"/>
                </a:lnTo>
                <a:lnTo>
                  <a:pt x="1538" y="920"/>
                </a:lnTo>
                <a:lnTo>
                  <a:pt x="1538" y="916"/>
                </a:lnTo>
                <a:lnTo>
                  <a:pt x="1538" y="918"/>
                </a:lnTo>
                <a:lnTo>
                  <a:pt x="1538" y="916"/>
                </a:lnTo>
                <a:lnTo>
                  <a:pt x="1540" y="914"/>
                </a:lnTo>
                <a:lnTo>
                  <a:pt x="1540" y="910"/>
                </a:lnTo>
                <a:lnTo>
                  <a:pt x="1538" y="908"/>
                </a:lnTo>
                <a:lnTo>
                  <a:pt x="1536" y="910"/>
                </a:lnTo>
                <a:lnTo>
                  <a:pt x="1538" y="910"/>
                </a:lnTo>
                <a:lnTo>
                  <a:pt x="1536" y="914"/>
                </a:lnTo>
                <a:lnTo>
                  <a:pt x="1534" y="914"/>
                </a:lnTo>
                <a:lnTo>
                  <a:pt x="1530" y="914"/>
                </a:lnTo>
                <a:lnTo>
                  <a:pt x="1532" y="912"/>
                </a:lnTo>
                <a:lnTo>
                  <a:pt x="1530" y="912"/>
                </a:lnTo>
                <a:lnTo>
                  <a:pt x="1530" y="906"/>
                </a:lnTo>
                <a:lnTo>
                  <a:pt x="1530" y="902"/>
                </a:lnTo>
                <a:lnTo>
                  <a:pt x="1532" y="898"/>
                </a:lnTo>
                <a:lnTo>
                  <a:pt x="1530" y="898"/>
                </a:lnTo>
                <a:lnTo>
                  <a:pt x="1534" y="895"/>
                </a:lnTo>
                <a:lnTo>
                  <a:pt x="1534" y="891"/>
                </a:lnTo>
                <a:lnTo>
                  <a:pt x="1528" y="897"/>
                </a:lnTo>
                <a:lnTo>
                  <a:pt x="1530" y="891"/>
                </a:lnTo>
                <a:lnTo>
                  <a:pt x="1532" y="883"/>
                </a:lnTo>
                <a:lnTo>
                  <a:pt x="1530" y="883"/>
                </a:lnTo>
                <a:lnTo>
                  <a:pt x="1530" y="881"/>
                </a:lnTo>
                <a:lnTo>
                  <a:pt x="1530" y="879"/>
                </a:lnTo>
                <a:lnTo>
                  <a:pt x="1532" y="874"/>
                </a:lnTo>
                <a:lnTo>
                  <a:pt x="1536" y="864"/>
                </a:lnTo>
                <a:lnTo>
                  <a:pt x="1540" y="862"/>
                </a:lnTo>
                <a:lnTo>
                  <a:pt x="1544" y="862"/>
                </a:lnTo>
                <a:lnTo>
                  <a:pt x="1546" y="860"/>
                </a:lnTo>
                <a:lnTo>
                  <a:pt x="1538" y="856"/>
                </a:lnTo>
                <a:lnTo>
                  <a:pt x="1536" y="852"/>
                </a:lnTo>
                <a:lnTo>
                  <a:pt x="1540" y="845"/>
                </a:lnTo>
                <a:lnTo>
                  <a:pt x="1540" y="843"/>
                </a:lnTo>
                <a:lnTo>
                  <a:pt x="1538" y="843"/>
                </a:lnTo>
                <a:lnTo>
                  <a:pt x="1532" y="847"/>
                </a:lnTo>
                <a:lnTo>
                  <a:pt x="1528" y="841"/>
                </a:lnTo>
                <a:lnTo>
                  <a:pt x="1530" y="839"/>
                </a:lnTo>
                <a:lnTo>
                  <a:pt x="1534" y="837"/>
                </a:lnTo>
                <a:lnTo>
                  <a:pt x="1532" y="835"/>
                </a:lnTo>
                <a:lnTo>
                  <a:pt x="1526" y="831"/>
                </a:lnTo>
                <a:lnTo>
                  <a:pt x="1522" y="829"/>
                </a:lnTo>
                <a:lnTo>
                  <a:pt x="1524" y="824"/>
                </a:lnTo>
                <a:lnTo>
                  <a:pt x="1526" y="822"/>
                </a:lnTo>
                <a:lnTo>
                  <a:pt x="1530" y="822"/>
                </a:lnTo>
                <a:lnTo>
                  <a:pt x="1532" y="824"/>
                </a:lnTo>
                <a:lnTo>
                  <a:pt x="1534" y="827"/>
                </a:lnTo>
                <a:lnTo>
                  <a:pt x="1536" y="826"/>
                </a:lnTo>
                <a:lnTo>
                  <a:pt x="1532" y="820"/>
                </a:lnTo>
                <a:lnTo>
                  <a:pt x="1532" y="818"/>
                </a:lnTo>
                <a:lnTo>
                  <a:pt x="1530" y="814"/>
                </a:lnTo>
                <a:lnTo>
                  <a:pt x="1530" y="812"/>
                </a:lnTo>
                <a:lnTo>
                  <a:pt x="1532" y="812"/>
                </a:lnTo>
                <a:lnTo>
                  <a:pt x="1534" y="810"/>
                </a:lnTo>
                <a:lnTo>
                  <a:pt x="1534" y="808"/>
                </a:lnTo>
                <a:lnTo>
                  <a:pt x="1532" y="806"/>
                </a:lnTo>
                <a:lnTo>
                  <a:pt x="1528" y="806"/>
                </a:lnTo>
                <a:lnTo>
                  <a:pt x="1530" y="801"/>
                </a:lnTo>
                <a:lnTo>
                  <a:pt x="1532" y="799"/>
                </a:lnTo>
                <a:lnTo>
                  <a:pt x="1536" y="799"/>
                </a:lnTo>
                <a:lnTo>
                  <a:pt x="1544" y="797"/>
                </a:lnTo>
                <a:lnTo>
                  <a:pt x="1547" y="795"/>
                </a:lnTo>
                <a:lnTo>
                  <a:pt x="1549" y="793"/>
                </a:lnTo>
                <a:lnTo>
                  <a:pt x="1546" y="781"/>
                </a:lnTo>
                <a:lnTo>
                  <a:pt x="1546" y="774"/>
                </a:lnTo>
                <a:lnTo>
                  <a:pt x="1547" y="774"/>
                </a:lnTo>
                <a:lnTo>
                  <a:pt x="1551" y="774"/>
                </a:lnTo>
                <a:lnTo>
                  <a:pt x="1557" y="770"/>
                </a:lnTo>
                <a:lnTo>
                  <a:pt x="1563" y="762"/>
                </a:lnTo>
                <a:lnTo>
                  <a:pt x="1565" y="758"/>
                </a:lnTo>
                <a:lnTo>
                  <a:pt x="1563" y="760"/>
                </a:lnTo>
                <a:lnTo>
                  <a:pt x="1559" y="758"/>
                </a:lnTo>
                <a:lnTo>
                  <a:pt x="1551" y="753"/>
                </a:lnTo>
                <a:lnTo>
                  <a:pt x="1557" y="737"/>
                </a:lnTo>
                <a:lnTo>
                  <a:pt x="1561" y="728"/>
                </a:lnTo>
                <a:lnTo>
                  <a:pt x="1563" y="722"/>
                </a:lnTo>
                <a:lnTo>
                  <a:pt x="1565" y="722"/>
                </a:lnTo>
                <a:lnTo>
                  <a:pt x="1572" y="720"/>
                </a:lnTo>
                <a:lnTo>
                  <a:pt x="1574" y="720"/>
                </a:lnTo>
                <a:lnTo>
                  <a:pt x="1574" y="716"/>
                </a:lnTo>
                <a:lnTo>
                  <a:pt x="1572" y="708"/>
                </a:lnTo>
                <a:lnTo>
                  <a:pt x="1567" y="699"/>
                </a:lnTo>
                <a:lnTo>
                  <a:pt x="1567" y="714"/>
                </a:lnTo>
                <a:lnTo>
                  <a:pt x="1565" y="718"/>
                </a:lnTo>
                <a:lnTo>
                  <a:pt x="1563" y="705"/>
                </a:lnTo>
                <a:lnTo>
                  <a:pt x="1563" y="697"/>
                </a:lnTo>
                <a:lnTo>
                  <a:pt x="1563" y="691"/>
                </a:lnTo>
                <a:lnTo>
                  <a:pt x="1567" y="682"/>
                </a:lnTo>
                <a:lnTo>
                  <a:pt x="1572" y="685"/>
                </a:lnTo>
                <a:lnTo>
                  <a:pt x="1576" y="687"/>
                </a:lnTo>
                <a:lnTo>
                  <a:pt x="1580" y="687"/>
                </a:lnTo>
                <a:lnTo>
                  <a:pt x="1586" y="683"/>
                </a:lnTo>
                <a:lnTo>
                  <a:pt x="1588" y="678"/>
                </a:lnTo>
                <a:lnTo>
                  <a:pt x="1586" y="672"/>
                </a:lnTo>
                <a:lnTo>
                  <a:pt x="1576" y="660"/>
                </a:lnTo>
                <a:lnTo>
                  <a:pt x="1574" y="657"/>
                </a:lnTo>
                <a:lnTo>
                  <a:pt x="1580" y="658"/>
                </a:lnTo>
                <a:lnTo>
                  <a:pt x="1586" y="664"/>
                </a:lnTo>
                <a:lnTo>
                  <a:pt x="1590" y="670"/>
                </a:lnTo>
                <a:lnTo>
                  <a:pt x="1592" y="672"/>
                </a:lnTo>
                <a:lnTo>
                  <a:pt x="1594" y="670"/>
                </a:lnTo>
                <a:lnTo>
                  <a:pt x="1597" y="666"/>
                </a:lnTo>
                <a:lnTo>
                  <a:pt x="1603" y="662"/>
                </a:lnTo>
                <a:lnTo>
                  <a:pt x="1605" y="658"/>
                </a:lnTo>
                <a:lnTo>
                  <a:pt x="1605" y="657"/>
                </a:lnTo>
                <a:lnTo>
                  <a:pt x="1601" y="653"/>
                </a:lnTo>
                <a:lnTo>
                  <a:pt x="1597" y="649"/>
                </a:lnTo>
                <a:lnTo>
                  <a:pt x="1595" y="649"/>
                </a:lnTo>
                <a:lnTo>
                  <a:pt x="1594" y="651"/>
                </a:lnTo>
                <a:lnTo>
                  <a:pt x="1592" y="651"/>
                </a:lnTo>
                <a:lnTo>
                  <a:pt x="1588" y="649"/>
                </a:lnTo>
                <a:lnTo>
                  <a:pt x="1580" y="637"/>
                </a:lnTo>
                <a:lnTo>
                  <a:pt x="1580" y="634"/>
                </a:lnTo>
                <a:lnTo>
                  <a:pt x="1582" y="628"/>
                </a:lnTo>
                <a:lnTo>
                  <a:pt x="1588" y="626"/>
                </a:lnTo>
                <a:lnTo>
                  <a:pt x="1590" y="626"/>
                </a:lnTo>
                <a:lnTo>
                  <a:pt x="1594" y="626"/>
                </a:lnTo>
                <a:lnTo>
                  <a:pt x="1599" y="622"/>
                </a:lnTo>
                <a:lnTo>
                  <a:pt x="1613" y="609"/>
                </a:lnTo>
                <a:lnTo>
                  <a:pt x="1617" y="603"/>
                </a:lnTo>
                <a:lnTo>
                  <a:pt x="1615" y="597"/>
                </a:lnTo>
                <a:lnTo>
                  <a:pt x="1611" y="591"/>
                </a:lnTo>
                <a:lnTo>
                  <a:pt x="1607" y="587"/>
                </a:lnTo>
                <a:lnTo>
                  <a:pt x="1605" y="587"/>
                </a:lnTo>
                <a:lnTo>
                  <a:pt x="1607" y="576"/>
                </a:lnTo>
                <a:lnTo>
                  <a:pt x="1605" y="561"/>
                </a:lnTo>
                <a:lnTo>
                  <a:pt x="1607" y="553"/>
                </a:lnTo>
                <a:lnTo>
                  <a:pt x="1611" y="545"/>
                </a:lnTo>
                <a:lnTo>
                  <a:pt x="1613" y="538"/>
                </a:lnTo>
                <a:lnTo>
                  <a:pt x="1613" y="534"/>
                </a:lnTo>
                <a:lnTo>
                  <a:pt x="1613" y="528"/>
                </a:lnTo>
                <a:lnTo>
                  <a:pt x="1611" y="522"/>
                </a:lnTo>
                <a:lnTo>
                  <a:pt x="1609" y="520"/>
                </a:lnTo>
                <a:lnTo>
                  <a:pt x="1605" y="520"/>
                </a:lnTo>
                <a:lnTo>
                  <a:pt x="1601" y="522"/>
                </a:lnTo>
                <a:lnTo>
                  <a:pt x="1597" y="522"/>
                </a:lnTo>
                <a:lnTo>
                  <a:pt x="1595" y="518"/>
                </a:lnTo>
                <a:lnTo>
                  <a:pt x="1595" y="513"/>
                </a:lnTo>
                <a:lnTo>
                  <a:pt x="1595" y="509"/>
                </a:lnTo>
                <a:lnTo>
                  <a:pt x="1597" y="503"/>
                </a:lnTo>
                <a:lnTo>
                  <a:pt x="1594" y="493"/>
                </a:lnTo>
                <a:lnTo>
                  <a:pt x="1590" y="490"/>
                </a:lnTo>
                <a:lnTo>
                  <a:pt x="1584" y="490"/>
                </a:lnTo>
                <a:lnTo>
                  <a:pt x="1584" y="491"/>
                </a:lnTo>
                <a:lnTo>
                  <a:pt x="1582" y="495"/>
                </a:lnTo>
                <a:lnTo>
                  <a:pt x="1580" y="507"/>
                </a:lnTo>
                <a:lnTo>
                  <a:pt x="1576" y="518"/>
                </a:lnTo>
                <a:lnTo>
                  <a:pt x="1576" y="522"/>
                </a:lnTo>
                <a:lnTo>
                  <a:pt x="1578" y="526"/>
                </a:lnTo>
                <a:lnTo>
                  <a:pt x="1586" y="528"/>
                </a:lnTo>
                <a:lnTo>
                  <a:pt x="1592" y="532"/>
                </a:lnTo>
                <a:lnTo>
                  <a:pt x="1592" y="536"/>
                </a:lnTo>
                <a:lnTo>
                  <a:pt x="1592" y="541"/>
                </a:lnTo>
                <a:lnTo>
                  <a:pt x="1588" y="539"/>
                </a:lnTo>
                <a:lnTo>
                  <a:pt x="1588" y="541"/>
                </a:lnTo>
                <a:lnTo>
                  <a:pt x="1590" y="543"/>
                </a:lnTo>
                <a:lnTo>
                  <a:pt x="1588" y="545"/>
                </a:lnTo>
                <a:lnTo>
                  <a:pt x="1586" y="545"/>
                </a:lnTo>
                <a:lnTo>
                  <a:pt x="1588" y="547"/>
                </a:lnTo>
                <a:lnTo>
                  <a:pt x="1588" y="549"/>
                </a:lnTo>
                <a:lnTo>
                  <a:pt x="1584" y="547"/>
                </a:lnTo>
                <a:lnTo>
                  <a:pt x="1586" y="551"/>
                </a:lnTo>
                <a:lnTo>
                  <a:pt x="1586" y="553"/>
                </a:lnTo>
                <a:lnTo>
                  <a:pt x="1582" y="551"/>
                </a:lnTo>
                <a:lnTo>
                  <a:pt x="1582" y="549"/>
                </a:lnTo>
                <a:lnTo>
                  <a:pt x="1582" y="545"/>
                </a:lnTo>
                <a:lnTo>
                  <a:pt x="1582" y="543"/>
                </a:lnTo>
                <a:lnTo>
                  <a:pt x="1580" y="543"/>
                </a:lnTo>
                <a:lnTo>
                  <a:pt x="1580" y="545"/>
                </a:lnTo>
                <a:lnTo>
                  <a:pt x="1578" y="547"/>
                </a:lnTo>
                <a:lnTo>
                  <a:pt x="1576" y="549"/>
                </a:lnTo>
                <a:lnTo>
                  <a:pt x="1578" y="551"/>
                </a:lnTo>
                <a:lnTo>
                  <a:pt x="1580" y="553"/>
                </a:lnTo>
                <a:lnTo>
                  <a:pt x="1582" y="555"/>
                </a:lnTo>
                <a:lnTo>
                  <a:pt x="1582" y="557"/>
                </a:lnTo>
                <a:lnTo>
                  <a:pt x="1580" y="557"/>
                </a:lnTo>
                <a:lnTo>
                  <a:pt x="1578" y="555"/>
                </a:lnTo>
                <a:lnTo>
                  <a:pt x="1576" y="551"/>
                </a:lnTo>
                <a:lnTo>
                  <a:pt x="1572" y="547"/>
                </a:lnTo>
                <a:lnTo>
                  <a:pt x="1572" y="549"/>
                </a:lnTo>
                <a:lnTo>
                  <a:pt x="1576" y="553"/>
                </a:lnTo>
                <a:lnTo>
                  <a:pt x="1576" y="557"/>
                </a:lnTo>
                <a:lnTo>
                  <a:pt x="1569" y="559"/>
                </a:lnTo>
                <a:lnTo>
                  <a:pt x="1565" y="561"/>
                </a:lnTo>
                <a:lnTo>
                  <a:pt x="1563" y="549"/>
                </a:lnTo>
                <a:lnTo>
                  <a:pt x="1565" y="541"/>
                </a:lnTo>
                <a:lnTo>
                  <a:pt x="1565" y="526"/>
                </a:lnTo>
                <a:lnTo>
                  <a:pt x="1565" y="522"/>
                </a:lnTo>
                <a:lnTo>
                  <a:pt x="1563" y="522"/>
                </a:lnTo>
                <a:lnTo>
                  <a:pt x="1561" y="530"/>
                </a:lnTo>
                <a:lnTo>
                  <a:pt x="1561" y="536"/>
                </a:lnTo>
                <a:lnTo>
                  <a:pt x="1561" y="547"/>
                </a:lnTo>
                <a:lnTo>
                  <a:pt x="1561" y="555"/>
                </a:lnTo>
                <a:lnTo>
                  <a:pt x="1561" y="557"/>
                </a:lnTo>
                <a:lnTo>
                  <a:pt x="1559" y="557"/>
                </a:lnTo>
                <a:lnTo>
                  <a:pt x="1557" y="549"/>
                </a:lnTo>
                <a:lnTo>
                  <a:pt x="1557" y="545"/>
                </a:lnTo>
                <a:lnTo>
                  <a:pt x="1557" y="547"/>
                </a:lnTo>
                <a:lnTo>
                  <a:pt x="1555" y="553"/>
                </a:lnTo>
                <a:lnTo>
                  <a:pt x="1559" y="559"/>
                </a:lnTo>
                <a:lnTo>
                  <a:pt x="1561" y="572"/>
                </a:lnTo>
                <a:lnTo>
                  <a:pt x="1555" y="553"/>
                </a:lnTo>
                <a:lnTo>
                  <a:pt x="1551" y="534"/>
                </a:lnTo>
                <a:lnTo>
                  <a:pt x="1549" y="520"/>
                </a:lnTo>
                <a:lnTo>
                  <a:pt x="1547" y="511"/>
                </a:lnTo>
                <a:lnTo>
                  <a:pt x="1547" y="499"/>
                </a:lnTo>
                <a:lnTo>
                  <a:pt x="1546" y="488"/>
                </a:lnTo>
                <a:lnTo>
                  <a:pt x="1546" y="503"/>
                </a:lnTo>
                <a:lnTo>
                  <a:pt x="1546" y="499"/>
                </a:lnTo>
                <a:lnTo>
                  <a:pt x="1546" y="484"/>
                </a:lnTo>
                <a:lnTo>
                  <a:pt x="1546" y="486"/>
                </a:lnTo>
                <a:lnTo>
                  <a:pt x="1544" y="484"/>
                </a:lnTo>
                <a:lnTo>
                  <a:pt x="1544" y="478"/>
                </a:lnTo>
                <a:lnTo>
                  <a:pt x="1544" y="482"/>
                </a:lnTo>
                <a:lnTo>
                  <a:pt x="1542" y="461"/>
                </a:lnTo>
                <a:lnTo>
                  <a:pt x="1542" y="459"/>
                </a:lnTo>
                <a:lnTo>
                  <a:pt x="1540" y="461"/>
                </a:lnTo>
                <a:lnTo>
                  <a:pt x="1540" y="463"/>
                </a:lnTo>
                <a:lnTo>
                  <a:pt x="1540" y="468"/>
                </a:lnTo>
                <a:lnTo>
                  <a:pt x="1540" y="461"/>
                </a:lnTo>
                <a:lnTo>
                  <a:pt x="1540" y="453"/>
                </a:lnTo>
                <a:lnTo>
                  <a:pt x="1538" y="442"/>
                </a:lnTo>
                <a:lnTo>
                  <a:pt x="1538" y="438"/>
                </a:lnTo>
                <a:lnTo>
                  <a:pt x="1536" y="434"/>
                </a:lnTo>
                <a:lnTo>
                  <a:pt x="1536" y="438"/>
                </a:lnTo>
                <a:lnTo>
                  <a:pt x="1534" y="453"/>
                </a:lnTo>
                <a:lnTo>
                  <a:pt x="1534" y="466"/>
                </a:lnTo>
                <a:lnTo>
                  <a:pt x="1534" y="482"/>
                </a:lnTo>
                <a:lnTo>
                  <a:pt x="1534" y="486"/>
                </a:lnTo>
                <a:lnTo>
                  <a:pt x="1536" y="472"/>
                </a:lnTo>
                <a:lnTo>
                  <a:pt x="1538" y="465"/>
                </a:lnTo>
                <a:lnTo>
                  <a:pt x="1538" y="472"/>
                </a:lnTo>
                <a:lnTo>
                  <a:pt x="1538" y="480"/>
                </a:lnTo>
                <a:lnTo>
                  <a:pt x="1540" y="476"/>
                </a:lnTo>
                <a:lnTo>
                  <a:pt x="1540" y="478"/>
                </a:lnTo>
                <a:lnTo>
                  <a:pt x="1540" y="486"/>
                </a:lnTo>
                <a:lnTo>
                  <a:pt x="1538" y="490"/>
                </a:lnTo>
                <a:lnTo>
                  <a:pt x="1538" y="480"/>
                </a:lnTo>
                <a:lnTo>
                  <a:pt x="1538" y="476"/>
                </a:lnTo>
                <a:lnTo>
                  <a:pt x="1538" y="480"/>
                </a:lnTo>
                <a:lnTo>
                  <a:pt x="1536" y="497"/>
                </a:lnTo>
                <a:lnTo>
                  <a:pt x="1536" y="507"/>
                </a:lnTo>
                <a:lnTo>
                  <a:pt x="1540" y="511"/>
                </a:lnTo>
                <a:lnTo>
                  <a:pt x="1542" y="513"/>
                </a:lnTo>
                <a:lnTo>
                  <a:pt x="1546" y="513"/>
                </a:lnTo>
                <a:lnTo>
                  <a:pt x="1546" y="522"/>
                </a:lnTo>
                <a:lnTo>
                  <a:pt x="1544" y="530"/>
                </a:lnTo>
                <a:lnTo>
                  <a:pt x="1538" y="514"/>
                </a:lnTo>
                <a:lnTo>
                  <a:pt x="1542" y="557"/>
                </a:lnTo>
                <a:lnTo>
                  <a:pt x="1546" y="618"/>
                </a:lnTo>
                <a:lnTo>
                  <a:pt x="1546" y="639"/>
                </a:lnTo>
                <a:lnTo>
                  <a:pt x="1540" y="566"/>
                </a:lnTo>
                <a:lnTo>
                  <a:pt x="1536" y="511"/>
                </a:lnTo>
                <a:lnTo>
                  <a:pt x="1534" y="507"/>
                </a:lnTo>
                <a:lnTo>
                  <a:pt x="1530" y="497"/>
                </a:lnTo>
                <a:lnTo>
                  <a:pt x="1528" y="482"/>
                </a:lnTo>
                <a:lnTo>
                  <a:pt x="1528" y="468"/>
                </a:lnTo>
                <a:lnTo>
                  <a:pt x="1530" y="463"/>
                </a:lnTo>
                <a:lnTo>
                  <a:pt x="1528" y="447"/>
                </a:lnTo>
                <a:lnTo>
                  <a:pt x="1526" y="451"/>
                </a:lnTo>
                <a:lnTo>
                  <a:pt x="1526" y="447"/>
                </a:lnTo>
                <a:lnTo>
                  <a:pt x="1526" y="438"/>
                </a:lnTo>
                <a:lnTo>
                  <a:pt x="1524" y="430"/>
                </a:lnTo>
                <a:lnTo>
                  <a:pt x="1522" y="438"/>
                </a:lnTo>
                <a:lnTo>
                  <a:pt x="1522" y="451"/>
                </a:lnTo>
                <a:lnTo>
                  <a:pt x="1522" y="442"/>
                </a:lnTo>
                <a:lnTo>
                  <a:pt x="1522" y="443"/>
                </a:lnTo>
                <a:lnTo>
                  <a:pt x="1521" y="443"/>
                </a:lnTo>
                <a:lnTo>
                  <a:pt x="1522" y="440"/>
                </a:lnTo>
                <a:lnTo>
                  <a:pt x="1522" y="436"/>
                </a:lnTo>
                <a:lnTo>
                  <a:pt x="1521" y="420"/>
                </a:lnTo>
                <a:lnTo>
                  <a:pt x="1519" y="413"/>
                </a:lnTo>
                <a:lnTo>
                  <a:pt x="1519" y="417"/>
                </a:lnTo>
                <a:lnTo>
                  <a:pt x="1519" y="407"/>
                </a:lnTo>
                <a:lnTo>
                  <a:pt x="1517" y="392"/>
                </a:lnTo>
                <a:lnTo>
                  <a:pt x="1517" y="394"/>
                </a:lnTo>
                <a:lnTo>
                  <a:pt x="1519" y="409"/>
                </a:lnTo>
                <a:lnTo>
                  <a:pt x="1519" y="442"/>
                </a:lnTo>
                <a:lnTo>
                  <a:pt x="1519" y="449"/>
                </a:lnTo>
                <a:lnTo>
                  <a:pt x="1521" y="445"/>
                </a:lnTo>
                <a:lnTo>
                  <a:pt x="1521" y="453"/>
                </a:lnTo>
                <a:lnTo>
                  <a:pt x="1521" y="436"/>
                </a:lnTo>
                <a:lnTo>
                  <a:pt x="1522" y="468"/>
                </a:lnTo>
                <a:lnTo>
                  <a:pt x="1524" y="503"/>
                </a:lnTo>
                <a:lnTo>
                  <a:pt x="1522" y="472"/>
                </a:lnTo>
                <a:lnTo>
                  <a:pt x="1522" y="466"/>
                </a:lnTo>
                <a:lnTo>
                  <a:pt x="1522" y="470"/>
                </a:lnTo>
                <a:lnTo>
                  <a:pt x="1522" y="490"/>
                </a:lnTo>
                <a:lnTo>
                  <a:pt x="1524" y="528"/>
                </a:lnTo>
                <a:lnTo>
                  <a:pt x="1526" y="534"/>
                </a:lnTo>
                <a:lnTo>
                  <a:pt x="1526" y="528"/>
                </a:lnTo>
                <a:lnTo>
                  <a:pt x="1524" y="516"/>
                </a:lnTo>
                <a:lnTo>
                  <a:pt x="1524" y="507"/>
                </a:lnTo>
                <a:lnTo>
                  <a:pt x="1526" y="514"/>
                </a:lnTo>
                <a:lnTo>
                  <a:pt x="1526" y="524"/>
                </a:lnTo>
                <a:lnTo>
                  <a:pt x="1526" y="538"/>
                </a:lnTo>
                <a:lnTo>
                  <a:pt x="1526" y="526"/>
                </a:lnTo>
                <a:lnTo>
                  <a:pt x="1526" y="547"/>
                </a:lnTo>
                <a:lnTo>
                  <a:pt x="1530" y="566"/>
                </a:lnTo>
                <a:lnTo>
                  <a:pt x="1530" y="568"/>
                </a:lnTo>
                <a:lnTo>
                  <a:pt x="1532" y="591"/>
                </a:lnTo>
                <a:lnTo>
                  <a:pt x="1526" y="557"/>
                </a:lnTo>
                <a:lnTo>
                  <a:pt x="1524" y="524"/>
                </a:lnTo>
                <a:lnTo>
                  <a:pt x="1522" y="505"/>
                </a:lnTo>
                <a:lnTo>
                  <a:pt x="1522" y="503"/>
                </a:lnTo>
                <a:lnTo>
                  <a:pt x="1522" y="495"/>
                </a:lnTo>
                <a:lnTo>
                  <a:pt x="1521" y="465"/>
                </a:lnTo>
                <a:lnTo>
                  <a:pt x="1521" y="488"/>
                </a:lnTo>
                <a:lnTo>
                  <a:pt x="1521" y="480"/>
                </a:lnTo>
                <a:lnTo>
                  <a:pt x="1519" y="451"/>
                </a:lnTo>
                <a:lnTo>
                  <a:pt x="1519" y="474"/>
                </a:lnTo>
                <a:lnTo>
                  <a:pt x="1519" y="470"/>
                </a:lnTo>
                <a:lnTo>
                  <a:pt x="1517" y="443"/>
                </a:lnTo>
                <a:lnTo>
                  <a:pt x="1517" y="447"/>
                </a:lnTo>
                <a:lnTo>
                  <a:pt x="1517" y="445"/>
                </a:lnTo>
                <a:lnTo>
                  <a:pt x="1515" y="436"/>
                </a:lnTo>
                <a:lnTo>
                  <a:pt x="1517" y="440"/>
                </a:lnTo>
                <a:lnTo>
                  <a:pt x="1513" y="407"/>
                </a:lnTo>
                <a:lnTo>
                  <a:pt x="1513" y="405"/>
                </a:lnTo>
                <a:lnTo>
                  <a:pt x="1513" y="407"/>
                </a:lnTo>
                <a:lnTo>
                  <a:pt x="1511" y="394"/>
                </a:lnTo>
                <a:lnTo>
                  <a:pt x="1511" y="382"/>
                </a:lnTo>
                <a:lnTo>
                  <a:pt x="1511" y="374"/>
                </a:lnTo>
                <a:lnTo>
                  <a:pt x="1507" y="369"/>
                </a:lnTo>
                <a:lnTo>
                  <a:pt x="1505" y="363"/>
                </a:lnTo>
                <a:lnTo>
                  <a:pt x="1507" y="376"/>
                </a:lnTo>
                <a:lnTo>
                  <a:pt x="1505" y="359"/>
                </a:lnTo>
                <a:lnTo>
                  <a:pt x="1503" y="357"/>
                </a:lnTo>
                <a:lnTo>
                  <a:pt x="1503" y="361"/>
                </a:lnTo>
                <a:lnTo>
                  <a:pt x="1503" y="353"/>
                </a:lnTo>
                <a:lnTo>
                  <a:pt x="1507" y="480"/>
                </a:lnTo>
                <a:lnTo>
                  <a:pt x="1501" y="338"/>
                </a:lnTo>
                <a:lnTo>
                  <a:pt x="1501" y="332"/>
                </a:lnTo>
                <a:lnTo>
                  <a:pt x="1501" y="305"/>
                </a:lnTo>
                <a:lnTo>
                  <a:pt x="1501" y="324"/>
                </a:lnTo>
                <a:lnTo>
                  <a:pt x="1503" y="280"/>
                </a:lnTo>
                <a:lnTo>
                  <a:pt x="1505" y="361"/>
                </a:lnTo>
                <a:lnTo>
                  <a:pt x="1507" y="369"/>
                </a:lnTo>
                <a:lnTo>
                  <a:pt x="1507" y="349"/>
                </a:lnTo>
                <a:lnTo>
                  <a:pt x="1505" y="330"/>
                </a:lnTo>
                <a:lnTo>
                  <a:pt x="1507" y="340"/>
                </a:lnTo>
                <a:lnTo>
                  <a:pt x="1511" y="369"/>
                </a:lnTo>
                <a:lnTo>
                  <a:pt x="1511" y="372"/>
                </a:lnTo>
                <a:lnTo>
                  <a:pt x="1505" y="305"/>
                </a:lnTo>
                <a:lnTo>
                  <a:pt x="1503" y="274"/>
                </a:lnTo>
                <a:lnTo>
                  <a:pt x="1505" y="299"/>
                </a:lnTo>
                <a:lnTo>
                  <a:pt x="1503" y="244"/>
                </a:lnTo>
                <a:lnTo>
                  <a:pt x="1503" y="240"/>
                </a:lnTo>
                <a:lnTo>
                  <a:pt x="1503" y="246"/>
                </a:lnTo>
                <a:lnTo>
                  <a:pt x="1503" y="261"/>
                </a:lnTo>
                <a:lnTo>
                  <a:pt x="1505" y="286"/>
                </a:lnTo>
                <a:lnTo>
                  <a:pt x="1505" y="290"/>
                </a:lnTo>
                <a:lnTo>
                  <a:pt x="1505" y="282"/>
                </a:lnTo>
                <a:lnTo>
                  <a:pt x="1507" y="305"/>
                </a:lnTo>
                <a:lnTo>
                  <a:pt x="1507" y="321"/>
                </a:lnTo>
                <a:lnTo>
                  <a:pt x="1507" y="326"/>
                </a:lnTo>
                <a:lnTo>
                  <a:pt x="1511" y="324"/>
                </a:lnTo>
                <a:lnTo>
                  <a:pt x="1511" y="326"/>
                </a:lnTo>
                <a:lnTo>
                  <a:pt x="1511" y="346"/>
                </a:lnTo>
                <a:lnTo>
                  <a:pt x="1513" y="365"/>
                </a:lnTo>
                <a:lnTo>
                  <a:pt x="1513" y="369"/>
                </a:lnTo>
                <a:lnTo>
                  <a:pt x="1513" y="365"/>
                </a:lnTo>
                <a:lnTo>
                  <a:pt x="1513" y="357"/>
                </a:lnTo>
                <a:lnTo>
                  <a:pt x="1511" y="326"/>
                </a:lnTo>
                <a:lnTo>
                  <a:pt x="1511" y="322"/>
                </a:lnTo>
                <a:lnTo>
                  <a:pt x="1513" y="347"/>
                </a:lnTo>
                <a:lnTo>
                  <a:pt x="1513" y="351"/>
                </a:lnTo>
                <a:lnTo>
                  <a:pt x="1513" y="349"/>
                </a:lnTo>
                <a:lnTo>
                  <a:pt x="1513" y="346"/>
                </a:lnTo>
                <a:lnTo>
                  <a:pt x="1513" y="363"/>
                </a:lnTo>
                <a:lnTo>
                  <a:pt x="1515" y="361"/>
                </a:lnTo>
                <a:lnTo>
                  <a:pt x="1515" y="346"/>
                </a:lnTo>
                <a:lnTo>
                  <a:pt x="1515" y="330"/>
                </a:lnTo>
                <a:lnTo>
                  <a:pt x="1515" y="332"/>
                </a:lnTo>
                <a:lnTo>
                  <a:pt x="1517" y="338"/>
                </a:lnTo>
                <a:lnTo>
                  <a:pt x="1517" y="361"/>
                </a:lnTo>
                <a:lnTo>
                  <a:pt x="1519" y="365"/>
                </a:lnTo>
                <a:lnTo>
                  <a:pt x="1519" y="363"/>
                </a:lnTo>
                <a:lnTo>
                  <a:pt x="1519" y="346"/>
                </a:lnTo>
                <a:lnTo>
                  <a:pt x="1519" y="311"/>
                </a:lnTo>
                <a:lnTo>
                  <a:pt x="1521" y="286"/>
                </a:lnTo>
                <a:lnTo>
                  <a:pt x="1521" y="282"/>
                </a:lnTo>
                <a:lnTo>
                  <a:pt x="1521" y="286"/>
                </a:lnTo>
                <a:lnTo>
                  <a:pt x="1522" y="305"/>
                </a:lnTo>
                <a:lnTo>
                  <a:pt x="1522" y="309"/>
                </a:lnTo>
                <a:lnTo>
                  <a:pt x="1524" y="303"/>
                </a:lnTo>
                <a:lnTo>
                  <a:pt x="1526" y="276"/>
                </a:lnTo>
                <a:lnTo>
                  <a:pt x="1521" y="263"/>
                </a:lnTo>
                <a:lnTo>
                  <a:pt x="1521" y="257"/>
                </a:lnTo>
                <a:lnTo>
                  <a:pt x="1522" y="255"/>
                </a:lnTo>
                <a:lnTo>
                  <a:pt x="1526" y="255"/>
                </a:lnTo>
                <a:lnTo>
                  <a:pt x="1530" y="255"/>
                </a:lnTo>
                <a:lnTo>
                  <a:pt x="1532" y="257"/>
                </a:lnTo>
                <a:lnTo>
                  <a:pt x="1538" y="263"/>
                </a:lnTo>
                <a:lnTo>
                  <a:pt x="1534" y="273"/>
                </a:lnTo>
                <a:lnTo>
                  <a:pt x="1530" y="280"/>
                </a:lnTo>
                <a:lnTo>
                  <a:pt x="1528" y="278"/>
                </a:lnTo>
                <a:lnTo>
                  <a:pt x="1526" y="294"/>
                </a:lnTo>
                <a:lnTo>
                  <a:pt x="1526" y="299"/>
                </a:lnTo>
                <a:lnTo>
                  <a:pt x="1528" y="298"/>
                </a:lnTo>
                <a:lnTo>
                  <a:pt x="1530" y="290"/>
                </a:lnTo>
                <a:lnTo>
                  <a:pt x="1530" y="298"/>
                </a:lnTo>
                <a:lnTo>
                  <a:pt x="1528" y="309"/>
                </a:lnTo>
                <a:lnTo>
                  <a:pt x="1524" y="322"/>
                </a:lnTo>
                <a:lnTo>
                  <a:pt x="1522" y="326"/>
                </a:lnTo>
                <a:lnTo>
                  <a:pt x="1524" y="326"/>
                </a:lnTo>
                <a:lnTo>
                  <a:pt x="1526" y="324"/>
                </a:lnTo>
                <a:lnTo>
                  <a:pt x="1528" y="324"/>
                </a:lnTo>
                <a:lnTo>
                  <a:pt x="1526" y="338"/>
                </a:lnTo>
                <a:lnTo>
                  <a:pt x="1524" y="347"/>
                </a:lnTo>
                <a:lnTo>
                  <a:pt x="1524" y="357"/>
                </a:lnTo>
                <a:lnTo>
                  <a:pt x="1526" y="359"/>
                </a:lnTo>
                <a:lnTo>
                  <a:pt x="1526" y="357"/>
                </a:lnTo>
                <a:lnTo>
                  <a:pt x="1528" y="349"/>
                </a:lnTo>
                <a:lnTo>
                  <a:pt x="1530" y="324"/>
                </a:lnTo>
                <a:lnTo>
                  <a:pt x="1532" y="321"/>
                </a:lnTo>
                <a:lnTo>
                  <a:pt x="1536" y="340"/>
                </a:lnTo>
                <a:lnTo>
                  <a:pt x="1536" y="342"/>
                </a:lnTo>
                <a:lnTo>
                  <a:pt x="1534" y="340"/>
                </a:lnTo>
                <a:lnTo>
                  <a:pt x="1534" y="338"/>
                </a:lnTo>
                <a:lnTo>
                  <a:pt x="1532" y="338"/>
                </a:lnTo>
                <a:lnTo>
                  <a:pt x="1530" y="361"/>
                </a:lnTo>
                <a:lnTo>
                  <a:pt x="1530" y="363"/>
                </a:lnTo>
                <a:lnTo>
                  <a:pt x="1536" y="359"/>
                </a:lnTo>
                <a:lnTo>
                  <a:pt x="1536" y="357"/>
                </a:lnTo>
                <a:lnTo>
                  <a:pt x="1544" y="353"/>
                </a:lnTo>
                <a:lnTo>
                  <a:pt x="1547" y="347"/>
                </a:lnTo>
                <a:lnTo>
                  <a:pt x="1547" y="340"/>
                </a:lnTo>
                <a:lnTo>
                  <a:pt x="1546" y="322"/>
                </a:lnTo>
                <a:lnTo>
                  <a:pt x="1547" y="315"/>
                </a:lnTo>
                <a:lnTo>
                  <a:pt x="1547" y="307"/>
                </a:lnTo>
                <a:lnTo>
                  <a:pt x="1547" y="305"/>
                </a:lnTo>
                <a:lnTo>
                  <a:pt x="1551" y="303"/>
                </a:lnTo>
                <a:lnTo>
                  <a:pt x="1555" y="301"/>
                </a:lnTo>
                <a:lnTo>
                  <a:pt x="1557" y="301"/>
                </a:lnTo>
                <a:lnTo>
                  <a:pt x="1555" y="299"/>
                </a:lnTo>
                <a:lnTo>
                  <a:pt x="1553" y="299"/>
                </a:lnTo>
                <a:lnTo>
                  <a:pt x="1546" y="301"/>
                </a:lnTo>
                <a:lnTo>
                  <a:pt x="1544" y="298"/>
                </a:lnTo>
                <a:lnTo>
                  <a:pt x="1549" y="296"/>
                </a:lnTo>
                <a:lnTo>
                  <a:pt x="1544" y="296"/>
                </a:lnTo>
                <a:lnTo>
                  <a:pt x="1538" y="288"/>
                </a:lnTo>
                <a:lnTo>
                  <a:pt x="1542" y="286"/>
                </a:lnTo>
                <a:lnTo>
                  <a:pt x="1544" y="282"/>
                </a:lnTo>
                <a:lnTo>
                  <a:pt x="1544" y="280"/>
                </a:lnTo>
                <a:lnTo>
                  <a:pt x="1542" y="282"/>
                </a:lnTo>
                <a:lnTo>
                  <a:pt x="1538" y="286"/>
                </a:lnTo>
                <a:lnTo>
                  <a:pt x="1536" y="286"/>
                </a:lnTo>
                <a:lnTo>
                  <a:pt x="1538" y="282"/>
                </a:lnTo>
                <a:lnTo>
                  <a:pt x="1542" y="276"/>
                </a:lnTo>
                <a:lnTo>
                  <a:pt x="1542" y="274"/>
                </a:lnTo>
                <a:lnTo>
                  <a:pt x="1540" y="278"/>
                </a:lnTo>
                <a:lnTo>
                  <a:pt x="1536" y="282"/>
                </a:lnTo>
                <a:lnTo>
                  <a:pt x="1534" y="282"/>
                </a:lnTo>
                <a:lnTo>
                  <a:pt x="1536" y="274"/>
                </a:lnTo>
                <a:lnTo>
                  <a:pt x="1540" y="265"/>
                </a:lnTo>
                <a:lnTo>
                  <a:pt x="1544" y="267"/>
                </a:lnTo>
                <a:lnTo>
                  <a:pt x="1546" y="273"/>
                </a:lnTo>
                <a:lnTo>
                  <a:pt x="1546" y="282"/>
                </a:lnTo>
                <a:lnTo>
                  <a:pt x="1547" y="284"/>
                </a:lnTo>
                <a:lnTo>
                  <a:pt x="1553" y="286"/>
                </a:lnTo>
                <a:lnTo>
                  <a:pt x="1555" y="288"/>
                </a:lnTo>
                <a:lnTo>
                  <a:pt x="1555" y="290"/>
                </a:lnTo>
                <a:lnTo>
                  <a:pt x="1553" y="286"/>
                </a:lnTo>
                <a:lnTo>
                  <a:pt x="1563" y="286"/>
                </a:lnTo>
                <a:lnTo>
                  <a:pt x="1559" y="288"/>
                </a:lnTo>
                <a:lnTo>
                  <a:pt x="1555" y="290"/>
                </a:lnTo>
                <a:lnTo>
                  <a:pt x="1559" y="305"/>
                </a:lnTo>
                <a:lnTo>
                  <a:pt x="1561" y="330"/>
                </a:lnTo>
                <a:lnTo>
                  <a:pt x="1561" y="376"/>
                </a:lnTo>
                <a:lnTo>
                  <a:pt x="1563" y="388"/>
                </a:lnTo>
                <a:lnTo>
                  <a:pt x="1565" y="392"/>
                </a:lnTo>
                <a:lnTo>
                  <a:pt x="1569" y="394"/>
                </a:lnTo>
                <a:lnTo>
                  <a:pt x="1572" y="395"/>
                </a:lnTo>
                <a:lnTo>
                  <a:pt x="1574" y="399"/>
                </a:lnTo>
                <a:lnTo>
                  <a:pt x="1576" y="407"/>
                </a:lnTo>
                <a:lnTo>
                  <a:pt x="1576" y="415"/>
                </a:lnTo>
                <a:lnTo>
                  <a:pt x="1572" y="418"/>
                </a:lnTo>
                <a:lnTo>
                  <a:pt x="1569" y="422"/>
                </a:lnTo>
                <a:lnTo>
                  <a:pt x="1567" y="426"/>
                </a:lnTo>
                <a:lnTo>
                  <a:pt x="1569" y="428"/>
                </a:lnTo>
                <a:lnTo>
                  <a:pt x="1570" y="432"/>
                </a:lnTo>
                <a:lnTo>
                  <a:pt x="1570" y="440"/>
                </a:lnTo>
                <a:lnTo>
                  <a:pt x="1572" y="447"/>
                </a:lnTo>
                <a:lnTo>
                  <a:pt x="1569" y="447"/>
                </a:lnTo>
                <a:lnTo>
                  <a:pt x="1567" y="449"/>
                </a:lnTo>
                <a:lnTo>
                  <a:pt x="1569" y="455"/>
                </a:lnTo>
                <a:lnTo>
                  <a:pt x="1570" y="459"/>
                </a:lnTo>
                <a:lnTo>
                  <a:pt x="1572" y="461"/>
                </a:lnTo>
                <a:lnTo>
                  <a:pt x="1578" y="461"/>
                </a:lnTo>
                <a:lnTo>
                  <a:pt x="1584" y="457"/>
                </a:lnTo>
                <a:lnTo>
                  <a:pt x="1586" y="453"/>
                </a:lnTo>
                <a:lnTo>
                  <a:pt x="1584" y="443"/>
                </a:lnTo>
                <a:lnTo>
                  <a:pt x="1582" y="440"/>
                </a:lnTo>
                <a:lnTo>
                  <a:pt x="1590" y="438"/>
                </a:lnTo>
                <a:lnTo>
                  <a:pt x="1594" y="436"/>
                </a:lnTo>
                <a:lnTo>
                  <a:pt x="1595" y="438"/>
                </a:lnTo>
                <a:lnTo>
                  <a:pt x="1594" y="451"/>
                </a:lnTo>
                <a:lnTo>
                  <a:pt x="1594" y="455"/>
                </a:lnTo>
                <a:lnTo>
                  <a:pt x="1595" y="457"/>
                </a:lnTo>
                <a:lnTo>
                  <a:pt x="1595" y="455"/>
                </a:lnTo>
                <a:lnTo>
                  <a:pt x="1603" y="445"/>
                </a:lnTo>
                <a:lnTo>
                  <a:pt x="1601" y="445"/>
                </a:lnTo>
                <a:lnTo>
                  <a:pt x="1599" y="442"/>
                </a:lnTo>
                <a:lnTo>
                  <a:pt x="1601" y="434"/>
                </a:lnTo>
                <a:lnTo>
                  <a:pt x="1599" y="434"/>
                </a:lnTo>
                <a:lnTo>
                  <a:pt x="1599" y="426"/>
                </a:lnTo>
                <a:lnTo>
                  <a:pt x="1605" y="417"/>
                </a:lnTo>
                <a:lnTo>
                  <a:pt x="1603" y="411"/>
                </a:lnTo>
                <a:lnTo>
                  <a:pt x="1603" y="407"/>
                </a:lnTo>
                <a:lnTo>
                  <a:pt x="1603" y="411"/>
                </a:lnTo>
                <a:lnTo>
                  <a:pt x="1599" y="415"/>
                </a:lnTo>
                <a:lnTo>
                  <a:pt x="1599" y="413"/>
                </a:lnTo>
                <a:lnTo>
                  <a:pt x="1599" y="407"/>
                </a:lnTo>
                <a:lnTo>
                  <a:pt x="1599" y="394"/>
                </a:lnTo>
                <a:lnTo>
                  <a:pt x="1597" y="392"/>
                </a:lnTo>
                <a:lnTo>
                  <a:pt x="1597" y="394"/>
                </a:lnTo>
                <a:lnTo>
                  <a:pt x="1595" y="411"/>
                </a:lnTo>
                <a:lnTo>
                  <a:pt x="1594" y="420"/>
                </a:lnTo>
                <a:lnTo>
                  <a:pt x="1592" y="420"/>
                </a:lnTo>
                <a:lnTo>
                  <a:pt x="1588" y="418"/>
                </a:lnTo>
                <a:lnTo>
                  <a:pt x="1584" y="415"/>
                </a:lnTo>
                <a:lnTo>
                  <a:pt x="1584" y="407"/>
                </a:lnTo>
                <a:lnTo>
                  <a:pt x="1586" y="403"/>
                </a:lnTo>
                <a:lnTo>
                  <a:pt x="1588" y="403"/>
                </a:lnTo>
                <a:lnTo>
                  <a:pt x="1590" y="405"/>
                </a:lnTo>
                <a:lnTo>
                  <a:pt x="1592" y="405"/>
                </a:lnTo>
                <a:lnTo>
                  <a:pt x="1592" y="403"/>
                </a:lnTo>
                <a:lnTo>
                  <a:pt x="1590" y="394"/>
                </a:lnTo>
                <a:lnTo>
                  <a:pt x="1584" y="363"/>
                </a:lnTo>
                <a:lnTo>
                  <a:pt x="1582" y="346"/>
                </a:lnTo>
                <a:lnTo>
                  <a:pt x="1584" y="349"/>
                </a:lnTo>
                <a:lnTo>
                  <a:pt x="1588" y="355"/>
                </a:lnTo>
                <a:lnTo>
                  <a:pt x="1592" y="357"/>
                </a:lnTo>
                <a:lnTo>
                  <a:pt x="1592" y="353"/>
                </a:lnTo>
                <a:lnTo>
                  <a:pt x="1590" y="342"/>
                </a:lnTo>
                <a:lnTo>
                  <a:pt x="1588" y="336"/>
                </a:lnTo>
                <a:lnTo>
                  <a:pt x="1590" y="326"/>
                </a:lnTo>
                <a:lnTo>
                  <a:pt x="1590" y="324"/>
                </a:lnTo>
                <a:lnTo>
                  <a:pt x="1592" y="328"/>
                </a:lnTo>
                <a:lnTo>
                  <a:pt x="1594" y="340"/>
                </a:lnTo>
                <a:lnTo>
                  <a:pt x="1595" y="340"/>
                </a:lnTo>
                <a:lnTo>
                  <a:pt x="1597" y="334"/>
                </a:lnTo>
                <a:lnTo>
                  <a:pt x="1595" y="334"/>
                </a:lnTo>
                <a:lnTo>
                  <a:pt x="1595" y="328"/>
                </a:lnTo>
                <a:lnTo>
                  <a:pt x="1594" y="324"/>
                </a:lnTo>
                <a:lnTo>
                  <a:pt x="1594" y="319"/>
                </a:lnTo>
                <a:lnTo>
                  <a:pt x="1595" y="319"/>
                </a:lnTo>
                <a:lnTo>
                  <a:pt x="1597" y="321"/>
                </a:lnTo>
                <a:lnTo>
                  <a:pt x="1599" y="321"/>
                </a:lnTo>
                <a:lnTo>
                  <a:pt x="1599" y="319"/>
                </a:lnTo>
                <a:lnTo>
                  <a:pt x="1597" y="309"/>
                </a:lnTo>
                <a:lnTo>
                  <a:pt x="1595" y="309"/>
                </a:lnTo>
                <a:lnTo>
                  <a:pt x="1595" y="307"/>
                </a:lnTo>
                <a:lnTo>
                  <a:pt x="1594" y="307"/>
                </a:lnTo>
                <a:lnTo>
                  <a:pt x="1594" y="311"/>
                </a:lnTo>
                <a:lnTo>
                  <a:pt x="1588" y="298"/>
                </a:lnTo>
                <a:lnTo>
                  <a:pt x="1590" y="299"/>
                </a:lnTo>
                <a:lnTo>
                  <a:pt x="1594" y="301"/>
                </a:lnTo>
                <a:lnTo>
                  <a:pt x="1595" y="301"/>
                </a:lnTo>
                <a:lnTo>
                  <a:pt x="1597" y="299"/>
                </a:lnTo>
                <a:lnTo>
                  <a:pt x="1597" y="296"/>
                </a:lnTo>
                <a:lnTo>
                  <a:pt x="1599" y="296"/>
                </a:lnTo>
                <a:lnTo>
                  <a:pt x="1601" y="299"/>
                </a:lnTo>
                <a:lnTo>
                  <a:pt x="1607" y="286"/>
                </a:lnTo>
                <a:lnTo>
                  <a:pt x="1607" y="280"/>
                </a:lnTo>
                <a:lnTo>
                  <a:pt x="1607" y="273"/>
                </a:lnTo>
                <a:lnTo>
                  <a:pt x="1607" y="261"/>
                </a:lnTo>
                <a:lnTo>
                  <a:pt x="1607" y="259"/>
                </a:lnTo>
                <a:lnTo>
                  <a:pt x="1611" y="257"/>
                </a:lnTo>
                <a:lnTo>
                  <a:pt x="1622" y="261"/>
                </a:lnTo>
                <a:lnTo>
                  <a:pt x="1624" y="261"/>
                </a:lnTo>
                <a:lnTo>
                  <a:pt x="1624" y="257"/>
                </a:lnTo>
                <a:lnTo>
                  <a:pt x="1617" y="246"/>
                </a:lnTo>
                <a:lnTo>
                  <a:pt x="1615" y="242"/>
                </a:lnTo>
                <a:lnTo>
                  <a:pt x="1617" y="240"/>
                </a:lnTo>
                <a:lnTo>
                  <a:pt x="1618" y="240"/>
                </a:lnTo>
                <a:lnTo>
                  <a:pt x="1624" y="242"/>
                </a:lnTo>
                <a:lnTo>
                  <a:pt x="1459" y="129"/>
                </a:lnTo>
                <a:lnTo>
                  <a:pt x="8" y="411"/>
                </a:lnTo>
                <a:lnTo>
                  <a:pt x="8" y="407"/>
                </a:lnTo>
                <a:lnTo>
                  <a:pt x="10" y="405"/>
                </a:lnTo>
                <a:lnTo>
                  <a:pt x="10" y="409"/>
                </a:lnTo>
                <a:lnTo>
                  <a:pt x="8" y="411"/>
                </a:lnTo>
                <a:lnTo>
                  <a:pt x="1459" y="129"/>
                </a:lnTo>
                <a:lnTo>
                  <a:pt x="10" y="632"/>
                </a:lnTo>
                <a:lnTo>
                  <a:pt x="10" y="630"/>
                </a:lnTo>
                <a:lnTo>
                  <a:pt x="11" y="645"/>
                </a:lnTo>
                <a:lnTo>
                  <a:pt x="10" y="632"/>
                </a:lnTo>
                <a:lnTo>
                  <a:pt x="1459" y="129"/>
                </a:lnTo>
                <a:lnTo>
                  <a:pt x="34" y="651"/>
                </a:lnTo>
                <a:lnTo>
                  <a:pt x="33" y="643"/>
                </a:lnTo>
                <a:lnTo>
                  <a:pt x="34" y="647"/>
                </a:lnTo>
                <a:lnTo>
                  <a:pt x="34" y="651"/>
                </a:lnTo>
                <a:lnTo>
                  <a:pt x="1459" y="129"/>
                </a:lnTo>
                <a:lnTo>
                  <a:pt x="42" y="430"/>
                </a:lnTo>
                <a:lnTo>
                  <a:pt x="42" y="428"/>
                </a:lnTo>
                <a:lnTo>
                  <a:pt x="44" y="434"/>
                </a:lnTo>
                <a:lnTo>
                  <a:pt x="42" y="436"/>
                </a:lnTo>
                <a:lnTo>
                  <a:pt x="44" y="434"/>
                </a:lnTo>
                <a:lnTo>
                  <a:pt x="44" y="443"/>
                </a:lnTo>
                <a:lnTo>
                  <a:pt x="42" y="438"/>
                </a:lnTo>
                <a:lnTo>
                  <a:pt x="40" y="434"/>
                </a:lnTo>
                <a:lnTo>
                  <a:pt x="42" y="430"/>
                </a:lnTo>
                <a:lnTo>
                  <a:pt x="1459" y="129"/>
                </a:lnTo>
                <a:lnTo>
                  <a:pt x="44" y="570"/>
                </a:lnTo>
                <a:lnTo>
                  <a:pt x="44" y="578"/>
                </a:lnTo>
                <a:lnTo>
                  <a:pt x="42" y="562"/>
                </a:lnTo>
                <a:lnTo>
                  <a:pt x="44" y="568"/>
                </a:lnTo>
                <a:lnTo>
                  <a:pt x="44" y="570"/>
                </a:lnTo>
                <a:lnTo>
                  <a:pt x="1459" y="129"/>
                </a:lnTo>
                <a:lnTo>
                  <a:pt x="44" y="641"/>
                </a:lnTo>
                <a:lnTo>
                  <a:pt x="44" y="639"/>
                </a:lnTo>
                <a:lnTo>
                  <a:pt x="46" y="620"/>
                </a:lnTo>
                <a:lnTo>
                  <a:pt x="46" y="630"/>
                </a:lnTo>
                <a:lnTo>
                  <a:pt x="46" y="634"/>
                </a:lnTo>
                <a:lnTo>
                  <a:pt x="46" y="637"/>
                </a:lnTo>
                <a:lnTo>
                  <a:pt x="44" y="641"/>
                </a:lnTo>
                <a:lnTo>
                  <a:pt x="1459" y="129"/>
                </a:lnTo>
                <a:lnTo>
                  <a:pt x="46" y="562"/>
                </a:lnTo>
                <a:lnTo>
                  <a:pt x="46" y="564"/>
                </a:lnTo>
                <a:lnTo>
                  <a:pt x="44" y="553"/>
                </a:lnTo>
                <a:lnTo>
                  <a:pt x="46" y="516"/>
                </a:lnTo>
                <a:lnTo>
                  <a:pt x="46" y="562"/>
                </a:lnTo>
                <a:lnTo>
                  <a:pt x="1459" y="129"/>
                </a:lnTo>
                <a:lnTo>
                  <a:pt x="50" y="584"/>
                </a:lnTo>
                <a:lnTo>
                  <a:pt x="48" y="568"/>
                </a:lnTo>
                <a:lnTo>
                  <a:pt x="48" y="514"/>
                </a:lnTo>
                <a:lnTo>
                  <a:pt x="44" y="457"/>
                </a:lnTo>
                <a:lnTo>
                  <a:pt x="46" y="455"/>
                </a:lnTo>
                <a:lnTo>
                  <a:pt x="46" y="451"/>
                </a:lnTo>
                <a:lnTo>
                  <a:pt x="50" y="513"/>
                </a:lnTo>
                <a:lnTo>
                  <a:pt x="52" y="545"/>
                </a:lnTo>
                <a:lnTo>
                  <a:pt x="50" y="584"/>
                </a:lnTo>
                <a:lnTo>
                  <a:pt x="1459" y="129"/>
                </a:lnTo>
                <a:lnTo>
                  <a:pt x="1557" y="1098"/>
                </a:lnTo>
                <a:lnTo>
                  <a:pt x="1559" y="1100"/>
                </a:lnTo>
                <a:lnTo>
                  <a:pt x="1557" y="1104"/>
                </a:lnTo>
                <a:lnTo>
                  <a:pt x="1555" y="1102"/>
                </a:lnTo>
                <a:lnTo>
                  <a:pt x="1557" y="1098"/>
                </a:lnTo>
                <a:lnTo>
                  <a:pt x="1459" y="129"/>
                </a:lnTo>
                <a:lnTo>
                  <a:pt x="1555" y="1098"/>
                </a:lnTo>
                <a:lnTo>
                  <a:pt x="1557" y="1098"/>
                </a:lnTo>
                <a:lnTo>
                  <a:pt x="1555" y="1102"/>
                </a:lnTo>
                <a:lnTo>
                  <a:pt x="1553" y="1100"/>
                </a:lnTo>
                <a:lnTo>
                  <a:pt x="1555" y="1098"/>
                </a:lnTo>
                <a:lnTo>
                  <a:pt x="1459" y="129"/>
                </a:lnTo>
                <a:lnTo>
                  <a:pt x="1559" y="668"/>
                </a:lnTo>
                <a:lnTo>
                  <a:pt x="1561" y="676"/>
                </a:lnTo>
                <a:lnTo>
                  <a:pt x="1559" y="680"/>
                </a:lnTo>
                <a:lnTo>
                  <a:pt x="1561" y="676"/>
                </a:lnTo>
                <a:lnTo>
                  <a:pt x="1563" y="678"/>
                </a:lnTo>
                <a:lnTo>
                  <a:pt x="1559" y="687"/>
                </a:lnTo>
                <a:lnTo>
                  <a:pt x="1557" y="699"/>
                </a:lnTo>
                <a:lnTo>
                  <a:pt x="1555" y="699"/>
                </a:lnTo>
                <a:lnTo>
                  <a:pt x="1559" y="680"/>
                </a:lnTo>
                <a:lnTo>
                  <a:pt x="1555" y="689"/>
                </a:lnTo>
                <a:lnTo>
                  <a:pt x="1553" y="697"/>
                </a:lnTo>
                <a:lnTo>
                  <a:pt x="1551" y="695"/>
                </a:lnTo>
                <a:lnTo>
                  <a:pt x="1551" y="689"/>
                </a:lnTo>
                <a:lnTo>
                  <a:pt x="1553" y="680"/>
                </a:lnTo>
                <a:lnTo>
                  <a:pt x="1559" y="668"/>
                </a:lnTo>
                <a:lnTo>
                  <a:pt x="1459" y="129"/>
                </a:lnTo>
                <a:lnTo>
                  <a:pt x="1549" y="741"/>
                </a:lnTo>
                <a:lnTo>
                  <a:pt x="1547" y="751"/>
                </a:lnTo>
                <a:lnTo>
                  <a:pt x="1546" y="749"/>
                </a:lnTo>
                <a:lnTo>
                  <a:pt x="1546" y="745"/>
                </a:lnTo>
                <a:lnTo>
                  <a:pt x="1549" y="741"/>
                </a:lnTo>
                <a:lnTo>
                  <a:pt x="1459" y="129"/>
                </a:lnTo>
                <a:lnTo>
                  <a:pt x="1490" y="912"/>
                </a:lnTo>
                <a:lnTo>
                  <a:pt x="1492" y="908"/>
                </a:lnTo>
                <a:lnTo>
                  <a:pt x="1494" y="904"/>
                </a:lnTo>
                <a:lnTo>
                  <a:pt x="1498" y="904"/>
                </a:lnTo>
                <a:lnTo>
                  <a:pt x="1498" y="906"/>
                </a:lnTo>
                <a:lnTo>
                  <a:pt x="1494" y="910"/>
                </a:lnTo>
                <a:lnTo>
                  <a:pt x="1492" y="912"/>
                </a:lnTo>
                <a:lnTo>
                  <a:pt x="1490" y="912"/>
                </a:lnTo>
                <a:lnTo>
                  <a:pt x="1459" y="129"/>
                </a:lnTo>
                <a:lnTo>
                  <a:pt x="1488" y="914"/>
                </a:lnTo>
                <a:lnTo>
                  <a:pt x="1492" y="918"/>
                </a:lnTo>
                <a:lnTo>
                  <a:pt x="1492" y="920"/>
                </a:lnTo>
                <a:lnTo>
                  <a:pt x="1490" y="922"/>
                </a:lnTo>
                <a:lnTo>
                  <a:pt x="1492" y="920"/>
                </a:lnTo>
                <a:lnTo>
                  <a:pt x="1492" y="922"/>
                </a:lnTo>
                <a:lnTo>
                  <a:pt x="1488" y="923"/>
                </a:lnTo>
                <a:lnTo>
                  <a:pt x="1492" y="927"/>
                </a:lnTo>
                <a:lnTo>
                  <a:pt x="1496" y="922"/>
                </a:lnTo>
                <a:lnTo>
                  <a:pt x="1498" y="918"/>
                </a:lnTo>
                <a:lnTo>
                  <a:pt x="1496" y="918"/>
                </a:lnTo>
                <a:lnTo>
                  <a:pt x="1498" y="916"/>
                </a:lnTo>
                <a:lnTo>
                  <a:pt x="1498" y="923"/>
                </a:lnTo>
                <a:lnTo>
                  <a:pt x="1498" y="927"/>
                </a:lnTo>
                <a:lnTo>
                  <a:pt x="1496" y="929"/>
                </a:lnTo>
                <a:lnTo>
                  <a:pt x="1496" y="933"/>
                </a:lnTo>
                <a:lnTo>
                  <a:pt x="1494" y="937"/>
                </a:lnTo>
                <a:lnTo>
                  <a:pt x="1496" y="939"/>
                </a:lnTo>
                <a:lnTo>
                  <a:pt x="1492" y="946"/>
                </a:lnTo>
                <a:lnTo>
                  <a:pt x="1490" y="946"/>
                </a:lnTo>
                <a:lnTo>
                  <a:pt x="1488" y="927"/>
                </a:lnTo>
                <a:lnTo>
                  <a:pt x="1488" y="914"/>
                </a:lnTo>
                <a:lnTo>
                  <a:pt x="1459" y="129"/>
                </a:lnTo>
                <a:lnTo>
                  <a:pt x="1455" y="136"/>
                </a:lnTo>
                <a:lnTo>
                  <a:pt x="1448" y="134"/>
                </a:lnTo>
                <a:lnTo>
                  <a:pt x="1453" y="138"/>
                </a:lnTo>
                <a:lnTo>
                  <a:pt x="1451" y="138"/>
                </a:lnTo>
                <a:lnTo>
                  <a:pt x="1434" y="119"/>
                </a:lnTo>
                <a:lnTo>
                  <a:pt x="1421" y="102"/>
                </a:lnTo>
                <a:lnTo>
                  <a:pt x="1421" y="100"/>
                </a:lnTo>
                <a:lnTo>
                  <a:pt x="1421" y="98"/>
                </a:lnTo>
                <a:lnTo>
                  <a:pt x="1425" y="100"/>
                </a:lnTo>
                <a:lnTo>
                  <a:pt x="1426" y="102"/>
                </a:lnTo>
                <a:lnTo>
                  <a:pt x="1440" y="119"/>
                </a:lnTo>
                <a:lnTo>
                  <a:pt x="1440" y="121"/>
                </a:lnTo>
                <a:lnTo>
                  <a:pt x="1442" y="121"/>
                </a:lnTo>
                <a:lnTo>
                  <a:pt x="1450" y="130"/>
                </a:lnTo>
                <a:lnTo>
                  <a:pt x="1457" y="136"/>
                </a:lnTo>
                <a:lnTo>
                  <a:pt x="1455" y="136"/>
                </a:lnTo>
                <a:lnTo>
                  <a:pt x="1459" y="129"/>
                </a:lnTo>
                <a:lnTo>
                  <a:pt x="1423" y="98"/>
                </a:lnTo>
                <a:lnTo>
                  <a:pt x="1425" y="98"/>
                </a:lnTo>
                <a:lnTo>
                  <a:pt x="1425" y="100"/>
                </a:lnTo>
                <a:lnTo>
                  <a:pt x="1423" y="98"/>
                </a:lnTo>
                <a:lnTo>
                  <a:pt x="1459" y="129"/>
                </a:lnTo>
                <a:lnTo>
                  <a:pt x="1473" y="152"/>
                </a:lnTo>
                <a:lnTo>
                  <a:pt x="1471" y="152"/>
                </a:lnTo>
                <a:lnTo>
                  <a:pt x="1469" y="152"/>
                </a:lnTo>
                <a:lnTo>
                  <a:pt x="1463" y="152"/>
                </a:lnTo>
                <a:lnTo>
                  <a:pt x="1461" y="150"/>
                </a:lnTo>
                <a:lnTo>
                  <a:pt x="1459" y="146"/>
                </a:lnTo>
                <a:lnTo>
                  <a:pt x="1463" y="146"/>
                </a:lnTo>
                <a:lnTo>
                  <a:pt x="1463" y="144"/>
                </a:lnTo>
                <a:lnTo>
                  <a:pt x="1459" y="142"/>
                </a:lnTo>
                <a:lnTo>
                  <a:pt x="1461" y="142"/>
                </a:lnTo>
                <a:lnTo>
                  <a:pt x="1459" y="142"/>
                </a:lnTo>
                <a:lnTo>
                  <a:pt x="1461" y="140"/>
                </a:lnTo>
                <a:lnTo>
                  <a:pt x="1461" y="138"/>
                </a:lnTo>
                <a:lnTo>
                  <a:pt x="1469" y="148"/>
                </a:lnTo>
                <a:lnTo>
                  <a:pt x="1473" y="150"/>
                </a:lnTo>
                <a:lnTo>
                  <a:pt x="1473" y="152"/>
                </a:lnTo>
                <a:lnTo>
                  <a:pt x="1459" y="129"/>
                </a:lnTo>
                <a:lnTo>
                  <a:pt x="1471" y="140"/>
                </a:lnTo>
                <a:lnTo>
                  <a:pt x="1474" y="146"/>
                </a:lnTo>
                <a:lnTo>
                  <a:pt x="1459" y="134"/>
                </a:lnTo>
                <a:lnTo>
                  <a:pt x="1444" y="121"/>
                </a:lnTo>
                <a:lnTo>
                  <a:pt x="1446" y="121"/>
                </a:lnTo>
                <a:lnTo>
                  <a:pt x="1448" y="121"/>
                </a:lnTo>
                <a:lnTo>
                  <a:pt x="1446" y="121"/>
                </a:lnTo>
                <a:lnTo>
                  <a:pt x="1446" y="119"/>
                </a:lnTo>
                <a:lnTo>
                  <a:pt x="1444" y="119"/>
                </a:lnTo>
                <a:lnTo>
                  <a:pt x="1442" y="119"/>
                </a:lnTo>
                <a:lnTo>
                  <a:pt x="1442" y="121"/>
                </a:lnTo>
                <a:lnTo>
                  <a:pt x="1440" y="117"/>
                </a:lnTo>
                <a:lnTo>
                  <a:pt x="1436" y="111"/>
                </a:lnTo>
                <a:lnTo>
                  <a:pt x="1430" y="107"/>
                </a:lnTo>
                <a:lnTo>
                  <a:pt x="1428" y="102"/>
                </a:lnTo>
                <a:lnTo>
                  <a:pt x="1430" y="104"/>
                </a:lnTo>
                <a:lnTo>
                  <a:pt x="1432" y="106"/>
                </a:lnTo>
                <a:lnTo>
                  <a:pt x="1434" y="104"/>
                </a:lnTo>
                <a:lnTo>
                  <a:pt x="1438" y="106"/>
                </a:lnTo>
                <a:lnTo>
                  <a:pt x="1434" y="104"/>
                </a:lnTo>
                <a:lnTo>
                  <a:pt x="1434" y="100"/>
                </a:lnTo>
                <a:lnTo>
                  <a:pt x="1430" y="102"/>
                </a:lnTo>
                <a:lnTo>
                  <a:pt x="1428" y="100"/>
                </a:lnTo>
                <a:lnTo>
                  <a:pt x="1432" y="100"/>
                </a:lnTo>
                <a:lnTo>
                  <a:pt x="1430" y="100"/>
                </a:lnTo>
                <a:lnTo>
                  <a:pt x="1426" y="100"/>
                </a:lnTo>
                <a:lnTo>
                  <a:pt x="1425" y="100"/>
                </a:lnTo>
                <a:lnTo>
                  <a:pt x="1425" y="98"/>
                </a:lnTo>
                <a:lnTo>
                  <a:pt x="1426" y="100"/>
                </a:lnTo>
                <a:lnTo>
                  <a:pt x="1423" y="98"/>
                </a:lnTo>
                <a:lnTo>
                  <a:pt x="1423" y="96"/>
                </a:lnTo>
                <a:lnTo>
                  <a:pt x="1419" y="96"/>
                </a:lnTo>
                <a:lnTo>
                  <a:pt x="1415" y="94"/>
                </a:lnTo>
                <a:lnTo>
                  <a:pt x="1417" y="86"/>
                </a:lnTo>
                <a:lnTo>
                  <a:pt x="1417" y="84"/>
                </a:lnTo>
                <a:lnTo>
                  <a:pt x="1415" y="82"/>
                </a:lnTo>
                <a:lnTo>
                  <a:pt x="1415" y="84"/>
                </a:lnTo>
                <a:lnTo>
                  <a:pt x="1413" y="88"/>
                </a:lnTo>
                <a:lnTo>
                  <a:pt x="1407" y="82"/>
                </a:lnTo>
                <a:lnTo>
                  <a:pt x="1411" y="79"/>
                </a:lnTo>
                <a:lnTo>
                  <a:pt x="1417" y="82"/>
                </a:lnTo>
                <a:lnTo>
                  <a:pt x="1413" y="79"/>
                </a:lnTo>
                <a:lnTo>
                  <a:pt x="1415" y="73"/>
                </a:lnTo>
                <a:lnTo>
                  <a:pt x="1417" y="73"/>
                </a:lnTo>
                <a:lnTo>
                  <a:pt x="1436" y="96"/>
                </a:lnTo>
                <a:lnTo>
                  <a:pt x="1432" y="90"/>
                </a:lnTo>
                <a:lnTo>
                  <a:pt x="1426" y="81"/>
                </a:lnTo>
                <a:lnTo>
                  <a:pt x="1421" y="69"/>
                </a:lnTo>
                <a:lnTo>
                  <a:pt x="1421" y="67"/>
                </a:lnTo>
                <a:lnTo>
                  <a:pt x="1419" y="69"/>
                </a:lnTo>
                <a:lnTo>
                  <a:pt x="1419" y="65"/>
                </a:lnTo>
                <a:lnTo>
                  <a:pt x="1419" y="63"/>
                </a:lnTo>
                <a:lnTo>
                  <a:pt x="1417" y="63"/>
                </a:lnTo>
                <a:lnTo>
                  <a:pt x="1413" y="56"/>
                </a:lnTo>
                <a:lnTo>
                  <a:pt x="1413" y="54"/>
                </a:lnTo>
                <a:lnTo>
                  <a:pt x="1413" y="52"/>
                </a:lnTo>
                <a:lnTo>
                  <a:pt x="1411" y="54"/>
                </a:lnTo>
                <a:lnTo>
                  <a:pt x="1409" y="50"/>
                </a:lnTo>
                <a:lnTo>
                  <a:pt x="1409" y="48"/>
                </a:lnTo>
                <a:lnTo>
                  <a:pt x="1409" y="50"/>
                </a:lnTo>
                <a:lnTo>
                  <a:pt x="1407" y="48"/>
                </a:lnTo>
                <a:lnTo>
                  <a:pt x="1409" y="44"/>
                </a:lnTo>
                <a:lnTo>
                  <a:pt x="1421" y="59"/>
                </a:lnTo>
                <a:lnTo>
                  <a:pt x="1442" y="90"/>
                </a:lnTo>
                <a:lnTo>
                  <a:pt x="1461" y="111"/>
                </a:lnTo>
                <a:lnTo>
                  <a:pt x="1474" y="125"/>
                </a:lnTo>
                <a:lnTo>
                  <a:pt x="1486" y="132"/>
                </a:lnTo>
                <a:lnTo>
                  <a:pt x="1482" y="134"/>
                </a:lnTo>
                <a:lnTo>
                  <a:pt x="1478" y="142"/>
                </a:lnTo>
                <a:lnTo>
                  <a:pt x="1473" y="140"/>
                </a:lnTo>
                <a:lnTo>
                  <a:pt x="1471" y="140"/>
                </a:lnTo>
                <a:lnTo>
                  <a:pt x="1459" y="129"/>
                </a:lnTo>
                <a:lnTo>
                  <a:pt x="1428" y="100"/>
                </a:lnTo>
                <a:lnTo>
                  <a:pt x="1430" y="102"/>
                </a:lnTo>
                <a:lnTo>
                  <a:pt x="1428" y="102"/>
                </a:lnTo>
                <a:lnTo>
                  <a:pt x="1428" y="100"/>
                </a:lnTo>
                <a:lnTo>
                  <a:pt x="1459" y="129"/>
                </a:lnTo>
                <a:lnTo>
                  <a:pt x="1484" y="971"/>
                </a:lnTo>
                <a:lnTo>
                  <a:pt x="1482" y="973"/>
                </a:lnTo>
                <a:lnTo>
                  <a:pt x="1484" y="970"/>
                </a:lnTo>
                <a:lnTo>
                  <a:pt x="1484" y="971"/>
                </a:lnTo>
                <a:lnTo>
                  <a:pt x="1459" y="129"/>
                </a:lnTo>
                <a:lnTo>
                  <a:pt x="1486" y="964"/>
                </a:lnTo>
                <a:lnTo>
                  <a:pt x="1486" y="975"/>
                </a:lnTo>
                <a:lnTo>
                  <a:pt x="1484" y="970"/>
                </a:lnTo>
                <a:lnTo>
                  <a:pt x="1486" y="964"/>
                </a:lnTo>
                <a:lnTo>
                  <a:pt x="1459" y="129"/>
                </a:lnTo>
                <a:lnTo>
                  <a:pt x="1540" y="1075"/>
                </a:lnTo>
                <a:lnTo>
                  <a:pt x="1536" y="1073"/>
                </a:lnTo>
                <a:lnTo>
                  <a:pt x="1536" y="1069"/>
                </a:lnTo>
                <a:lnTo>
                  <a:pt x="1540" y="1064"/>
                </a:lnTo>
                <a:lnTo>
                  <a:pt x="1538" y="1066"/>
                </a:lnTo>
                <a:lnTo>
                  <a:pt x="1542" y="1064"/>
                </a:lnTo>
                <a:lnTo>
                  <a:pt x="1542" y="1069"/>
                </a:lnTo>
                <a:lnTo>
                  <a:pt x="1540" y="1075"/>
                </a:lnTo>
                <a:lnTo>
                  <a:pt x="1459" y="129"/>
                </a:lnTo>
                <a:lnTo>
                  <a:pt x="1542" y="1077"/>
                </a:lnTo>
                <a:lnTo>
                  <a:pt x="1544" y="1077"/>
                </a:lnTo>
                <a:lnTo>
                  <a:pt x="1544" y="1081"/>
                </a:lnTo>
                <a:lnTo>
                  <a:pt x="1544" y="1083"/>
                </a:lnTo>
                <a:lnTo>
                  <a:pt x="1542" y="1077"/>
                </a:lnTo>
                <a:lnTo>
                  <a:pt x="1459" y="129"/>
                </a:lnTo>
                <a:lnTo>
                  <a:pt x="1544" y="1006"/>
                </a:lnTo>
                <a:lnTo>
                  <a:pt x="1544" y="1004"/>
                </a:lnTo>
                <a:lnTo>
                  <a:pt x="1546" y="1004"/>
                </a:lnTo>
                <a:lnTo>
                  <a:pt x="1547" y="1002"/>
                </a:lnTo>
                <a:lnTo>
                  <a:pt x="1546" y="1004"/>
                </a:lnTo>
                <a:lnTo>
                  <a:pt x="1544" y="1006"/>
                </a:lnTo>
                <a:lnTo>
                  <a:pt x="1459" y="129"/>
                </a:lnTo>
                <a:lnTo>
                  <a:pt x="1549" y="1096"/>
                </a:lnTo>
                <a:lnTo>
                  <a:pt x="1546" y="1090"/>
                </a:lnTo>
                <a:lnTo>
                  <a:pt x="1547" y="1092"/>
                </a:lnTo>
                <a:lnTo>
                  <a:pt x="1549" y="1089"/>
                </a:lnTo>
                <a:lnTo>
                  <a:pt x="1549" y="1087"/>
                </a:lnTo>
                <a:lnTo>
                  <a:pt x="1549" y="1085"/>
                </a:lnTo>
                <a:lnTo>
                  <a:pt x="1546" y="1089"/>
                </a:lnTo>
                <a:lnTo>
                  <a:pt x="1544" y="1083"/>
                </a:lnTo>
                <a:lnTo>
                  <a:pt x="1546" y="1083"/>
                </a:lnTo>
                <a:lnTo>
                  <a:pt x="1546" y="1085"/>
                </a:lnTo>
                <a:lnTo>
                  <a:pt x="1547" y="1081"/>
                </a:lnTo>
                <a:lnTo>
                  <a:pt x="1549" y="1089"/>
                </a:lnTo>
                <a:lnTo>
                  <a:pt x="1549" y="1096"/>
                </a:lnTo>
                <a:lnTo>
                  <a:pt x="1459" y="129"/>
                </a:lnTo>
                <a:lnTo>
                  <a:pt x="1549" y="1042"/>
                </a:lnTo>
                <a:lnTo>
                  <a:pt x="1547" y="1046"/>
                </a:lnTo>
                <a:lnTo>
                  <a:pt x="1547" y="1044"/>
                </a:lnTo>
                <a:lnTo>
                  <a:pt x="1549" y="1042"/>
                </a:lnTo>
                <a:lnTo>
                  <a:pt x="1459" y="129"/>
                </a:lnTo>
                <a:lnTo>
                  <a:pt x="1536" y="948"/>
                </a:lnTo>
                <a:lnTo>
                  <a:pt x="1544" y="950"/>
                </a:lnTo>
                <a:lnTo>
                  <a:pt x="1549" y="948"/>
                </a:lnTo>
                <a:lnTo>
                  <a:pt x="1551" y="950"/>
                </a:lnTo>
                <a:lnTo>
                  <a:pt x="1553" y="952"/>
                </a:lnTo>
                <a:lnTo>
                  <a:pt x="1557" y="952"/>
                </a:lnTo>
                <a:lnTo>
                  <a:pt x="1557" y="958"/>
                </a:lnTo>
                <a:lnTo>
                  <a:pt x="1551" y="956"/>
                </a:lnTo>
                <a:lnTo>
                  <a:pt x="1547" y="956"/>
                </a:lnTo>
                <a:lnTo>
                  <a:pt x="1538" y="958"/>
                </a:lnTo>
                <a:lnTo>
                  <a:pt x="1538" y="954"/>
                </a:lnTo>
                <a:lnTo>
                  <a:pt x="1536" y="956"/>
                </a:lnTo>
                <a:lnTo>
                  <a:pt x="1536" y="954"/>
                </a:lnTo>
                <a:lnTo>
                  <a:pt x="1553" y="952"/>
                </a:lnTo>
                <a:lnTo>
                  <a:pt x="1536" y="952"/>
                </a:lnTo>
                <a:lnTo>
                  <a:pt x="1536" y="948"/>
                </a:lnTo>
                <a:lnTo>
                  <a:pt x="1459" y="129"/>
                </a:lnTo>
                <a:lnTo>
                  <a:pt x="1538" y="975"/>
                </a:lnTo>
                <a:lnTo>
                  <a:pt x="1540" y="977"/>
                </a:lnTo>
                <a:lnTo>
                  <a:pt x="1538" y="977"/>
                </a:lnTo>
                <a:lnTo>
                  <a:pt x="1538" y="975"/>
                </a:lnTo>
                <a:lnTo>
                  <a:pt x="1459" y="129"/>
                </a:lnTo>
                <a:lnTo>
                  <a:pt x="1536" y="975"/>
                </a:lnTo>
                <a:lnTo>
                  <a:pt x="1536" y="977"/>
                </a:lnTo>
                <a:lnTo>
                  <a:pt x="1534" y="977"/>
                </a:lnTo>
                <a:lnTo>
                  <a:pt x="1536" y="975"/>
                </a:lnTo>
                <a:lnTo>
                  <a:pt x="1459" y="129"/>
                </a:lnTo>
                <a:lnTo>
                  <a:pt x="1530" y="898"/>
                </a:lnTo>
                <a:lnTo>
                  <a:pt x="1530" y="900"/>
                </a:lnTo>
                <a:lnTo>
                  <a:pt x="1528" y="898"/>
                </a:lnTo>
                <a:lnTo>
                  <a:pt x="1530" y="898"/>
                </a:lnTo>
                <a:lnTo>
                  <a:pt x="1459" y="129"/>
                </a:lnTo>
                <a:lnTo>
                  <a:pt x="1517" y="996"/>
                </a:lnTo>
                <a:lnTo>
                  <a:pt x="1519" y="998"/>
                </a:lnTo>
                <a:lnTo>
                  <a:pt x="1522" y="1000"/>
                </a:lnTo>
                <a:lnTo>
                  <a:pt x="1524" y="1000"/>
                </a:lnTo>
                <a:lnTo>
                  <a:pt x="1524" y="998"/>
                </a:lnTo>
                <a:lnTo>
                  <a:pt x="1524" y="994"/>
                </a:lnTo>
                <a:lnTo>
                  <a:pt x="1526" y="987"/>
                </a:lnTo>
                <a:lnTo>
                  <a:pt x="1528" y="981"/>
                </a:lnTo>
                <a:lnTo>
                  <a:pt x="1532" y="981"/>
                </a:lnTo>
                <a:lnTo>
                  <a:pt x="1534" y="983"/>
                </a:lnTo>
                <a:lnTo>
                  <a:pt x="1532" y="989"/>
                </a:lnTo>
                <a:lnTo>
                  <a:pt x="1534" y="993"/>
                </a:lnTo>
                <a:lnTo>
                  <a:pt x="1536" y="991"/>
                </a:lnTo>
                <a:lnTo>
                  <a:pt x="1538" y="987"/>
                </a:lnTo>
                <a:lnTo>
                  <a:pt x="1540" y="983"/>
                </a:lnTo>
                <a:lnTo>
                  <a:pt x="1538" y="983"/>
                </a:lnTo>
                <a:lnTo>
                  <a:pt x="1540" y="981"/>
                </a:lnTo>
                <a:lnTo>
                  <a:pt x="1544" y="975"/>
                </a:lnTo>
                <a:lnTo>
                  <a:pt x="1544" y="970"/>
                </a:lnTo>
                <a:lnTo>
                  <a:pt x="1544" y="966"/>
                </a:lnTo>
                <a:lnTo>
                  <a:pt x="1542" y="970"/>
                </a:lnTo>
                <a:lnTo>
                  <a:pt x="1540" y="971"/>
                </a:lnTo>
                <a:lnTo>
                  <a:pt x="1538" y="968"/>
                </a:lnTo>
                <a:lnTo>
                  <a:pt x="1540" y="964"/>
                </a:lnTo>
                <a:lnTo>
                  <a:pt x="1538" y="966"/>
                </a:lnTo>
                <a:lnTo>
                  <a:pt x="1538" y="962"/>
                </a:lnTo>
                <a:lnTo>
                  <a:pt x="1555" y="962"/>
                </a:lnTo>
                <a:lnTo>
                  <a:pt x="1553" y="979"/>
                </a:lnTo>
                <a:lnTo>
                  <a:pt x="1549" y="996"/>
                </a:lnTo>
                <a:lnTo>
                  <a:pt x="1547" y="998"/>
                </a:lnTo>
                <a:lnTo>
                  <a:pt x="1547" y="996"/>
                </a:lnTo>
                <a:lnTo>
                  <a:pt x="1547" y="993"/>
                </a:lnTo>
                <a:lnTo>
                  <a:pt x="1547" y="987"/>
                </a:lnTo>
                <a:lnTo>
                  <a:pt x="1546" y="983"/>
                </a:lnTo>
                <a:lnTo>
                  <a:pt x="1544" y="985"/>
                </a:lnTo>
                <a:lnTo>
                  <a:pt x="1546" y="996"/>
                </a:lnTo>
                <a:lnTo>
                  <a:pt x="1546" y="1000"/>
                </a:lnTo>
                <a:lnTo>
                  <a:pt x="1544" y="1002"/>
                </a:lnTo>
                <a:lnTo>
                  <a:pt x="1542" y="1004"/>
                </a:lnTo>
                <a:lnTo>
                  <a:pt x="1532" y="1000"/>
                </a:lnTo>
                <a:lnTo>
                  <a:pt x="1530" y="1000"/>
                </a:lnTo>
                <a:lnTo>
                  <a:pt x="1530" y="1002"/>
                </a:lnTo>
                <a:lnTo>
                  <a:pt x="1532" y="1010"/>
                </a:lnTo>
                <a:lnTo>
                  <a:pt x="1532" y="1018"/>
                </a:lnTo>
                <a:lnTo>
                  <a:pt x="1530" y="1025"/>
                </a:lnTo>
                <a:lnTo>
                  <a:pt x="1528" y="1027"/>
                </a:lnTo>
                <a:lnTo>
                  <a:pt x="1528" y="1023"/>
                </a:lnTo>
                <a:lnTo>
                  <a:pt x="1528" y="1016"/>
                </a:lnTo>
                <a:lnTo>
                  <a:pt x="1526" y="1016"/>
                </a:lnTo>
                <a:lnTo>
                  <a:pt x="1524" y="1018"/>
                </a:lnTo>
                <a:lnTo>
                  <a:pt x="1522" y="1021"/>
                </a:lnTo>
                <a:lnTo>
                  <a:pt x="1522" y="1029"/>
                </a:lnTo>
                <a:lnTo>
                  <a:pt x="1521" y="1042"/>
                </a:lnTo>
                <a:lnTo>
                  <a:pt x="1522" y="1046"/>
                </a:lnTo>
                <a:lnTo>
                  <a:pt x="1522" y="1048"/>
                </a:lnTo>
                <a:lnTo>
                  <a:pt x="1521" y="1050"/>
                </a:lnTo>
                <a:lnTo>
                  <a:pt x="1519" y="1052"/>
                </a:lnTo>
                <a:lnTo>
                  <a:pt x="1517" y="1052"/>
                </a:lnTo>
                <a:lnTo>
                  <a:pt x="1515" y="1048"/>
                </a:lnTo>
                <a:lnTo>
                  <a:pt x="1511" y="1046"/>
                </a:lnTo>
                <a:lnTo>
                  <a:pt x="1507" y="1046"/>
                </a:lnTo>
                <a:lnTo>
                  <a:pt x="1505" y="1050"/>
                </a:lnTo>
                <a:lnTo>
                  <a:pt x="1503" y="1058"/>
                </a:lnTo>
                <a:lnTo>
                  <a:pt x="1499" y="1064"/>
                </a:lnTo>
                <a:lnTo>
                  <a:pt x="1496" y="1067"/>
                </a:lnTo>
                <a:lnTo>
                  <a:pt x="1494" y="1067"/>
                </a:lnTo>
                <a:lnTo>
                  <a:pt x="1496" y="1062"/>
                </a:lnTo>
                <a:lnTo>
                  <a:pt x="1498" y="1052"/>
                </a:lnTo>
                <a:lnTo>
                  <a:pt x="1496" y="1054"/>
                </a:lnTo>
                <a:lnTo>
                  <a:pt x="1492" y="1054"/>
                </a:lnTo>
                <a:lnTo>
                  <a:pt x="1490" y="1054"/>
                </a:lnTo>
                <a:lnTo>
                  <a:pt x="1488" y="1050"/>
                </a:lnTo>
                <a:lnTo>
                  <a:pt x="1490" y="1046"/>
                </a:lnTo>
                <a:lnTo>
                  <a:pt x="1492" y="1042"/>
                </a:lnTo>
                <a:lnTo>
                  <a:pt x="1496" y="1041"/>
                </a:lnTo>
                <a:lnTo>
                  <a:pt x="1501" y="1042"/>
                </a:lnTo>
                <a:lnTo>
                  <a:pt x="1505" y="1041"/>
                </a:lnTo>
                <a:lnTo>
                  <a:pt x="1505" y="1037"/>
                </a:lnTo>
                <a:lnTo>
                  <a:pt x="1505" y="1027"/>
                </a:lnTo>
                <a:lnTo>
                  <a:pt x="1505" y="1019"/>
                </a:lnTo>
                <a:lnTo>
                  <a:pt x="1507" y="1014"/>
                </a:lnTo>
                <a:lnTo>
                  <a:pt x="1505" y="1016"/>
                </a:lnTo>
                <a:lnTo>
                  <a:pt x="1499" y="1027"/>
                </a:lnTo>
                <a:lnTo>
                  <a:pt x="1498" y="1029"/>
                </a:lnTo>
                <a:lnTo>
                  <a:pt x="1498" y="1027"/>
                </a:lnTo>
                <a:lnTo>
                  <a:pt x="1496" y="1025"/>
                </a:lnTo>
                <a:lnTo>
                  <a:pt x="1494" y="1025"/>
                </a:lnTo>
                <a:lnTo>
                  <a:pt x="1496" y="1023"/>
                </a:lnTo>
                <a:lnTo>
                  <a:pt x="1499" y="1016"/>
                </a:lnTo>
                <a:lnTo>
                  <a:pt x="1501" y="1014"/>
                </a:lnTo>
                <a:lnTo>
                  <a:pt x="1503" y="1016"/>
                </a:lnTo>
                <a:lnTo>
                  <a:pt x="1505" y="1016"/>
                </a:lnTo>
                <a:lnTo>
                  <a:pt x="1507" y="1014"/>
                </a:lnTo>
                <a:lnTo>
                  <a:pt x="1513" y="1008"/>
                </a:lnTo>
                <a:lnTo>
                  <a:pt x="1517" y="1004"/>
                </a:lnTo>
                <a:lnTo>
                  <a:pt x="1515" y="1004"/>
                </a:lnTo>
                <a:lnTo>
                  <a:pt x="1494" y="1016"/>
                </a:lnTo>
                <a:lnTo>
                  <a:pt x="1486" y="1021"/>
                </a:lnTo>
                <a:lnTo>
                  <a:pt x="1490" y="1018"/>
                </a:lnTo>
                <a:lnTo>
                  <a:pt x="1490" y="1016"/>
                </a:lnTo>
                <a:lnTo>
                  <a:pt x="1496" y="1012"/>
                </a:lnTo>
                <a:lnTo>
                  <a:pt x="1511" y="1006"/>
                </a:lnTo>
                <a:lnTo>
                  <a:pt x="1513" y="1002"/>
                </a:lnTo>
                <a:lnTo>
                  <a:pt x="1515" y="996"/>
                </a:lnTo>
                <a:lnTo>
                  <a:pt x="1515" y="994"/>
                </a:lnTo>
                <a:lnTo>
                  <a:pt x="1517" y="994"/>
                </a:lnTo>
                <a:lnTo>
                  <a:pt x="1517" y="996"/>
                </a:lnTo>
                <a:lnTo>
                  <a:pt x="1459" y="129"/>
                </a:lnTo>
                <a:lnTo>
                  <a:pt x="1515" y="925"/>
                </a:lnTo>
                <a:lnTo>
                  <a:pt x="1517" y="925"/>
                </a:lnTo>
                <a:lnTo>
                  <a:pt x="1515" y="927"/>
                </a:lnTo>
                <a:lnTo>
                  <a:pt x="1515" y="925"/>
                </a:lnTo>
                <a:lnTo>
                  <a:pt x="1459" y="129"/>
                </a:lnTo>
                <a:lnTo>
                  <a:pt x="1507" y="943"/>
                </a:lnTo>
                <a:lnTo>
                  <a:pt x="1511" y="939"/>
                </a:lnTo>
                <a:lnTo>
                  <a:pt x="1511" y="937"/>
                </a:lnTo>
                <a:lnTo>
                  <a:pt x="1513" y="931"/>
                </a:lnTo>
                <a:lnTo>
                  <a:pt x="1515" y="935"/>
                </a:lnTo>
                <a:lnTo>
                  <a:pt x="1515" y="939"/>
                </a:lnTo>
                <a:lnTo>
                  <a:pt x="1515" y="943"/>
                </a:lnTo>
                <a:lnTo>
                  <a:pt x="1507" y="946"/>
                </a:lnTo>
                <a:lnTo>
                  <a:pt x="1507" y="943"/>
                </a:lnTo>
                <a:lnTo>
                  <a:pt x="1459" y="129"/>
                </a:lnTo>
                <a:lnTo>
                  <a:pt x="1507" y="962"/>
                </a:lnTo>
                <a:lnTo>
                  <a:pt x="1511" y="960"/>
                </a:lnTo>
                <a:lnTo>
                  <a:pt x="1513" y="958"/>
                </a:lnTo>
                <a:lnTo>
                  <a:pt x="1513" y="960"/>
                </a:lnTo>
                <a:lnTo>
                  <a:pt x="1515" y="958"/>
                </a:lnTo>
                <a:lnTo>
                  <a:pt x="1517" y="960"/>
                </a:lnTo>
                <a:lnTo>
                  <a:pt x="1513" y="962"/>
                </a:lnTo>
                <a:lnTo>
                  <a:pt x="1507" y="968"/>
                </a:lnTo>
                <a:lnTo>
                  <a:pt x="1503" y="973"/>
                </a:lnTo>
                <a:lnTo>
                  <a:pt x="1501" y="979"/>
                </a:lnTo>
                <a:lnTo>
                  <a:pt x="1494" y="983"/>
                </a:lnTo>
                <a:lnTo>
                  <a:pt x="1494" y="981"/>
                </a:lnTo>
                <a:lnTo>
                  <a:pt x="1496" y="979"/>
                </a:lnTo>
                <a:lnTo>
                  <a:pt x="1492" y="981"/>
                </a:lnTo>
                <a:lnTo>
                  <a:pt x="1490" y="981"/>
                </a:lnTo>
                <a:lnTo>
                  <a:pt x="1488" y="981"/>
                </a:lnTo>
                <a:lnTo>
                  <a:pt x="1490" y="979"/>
                </a:lnTo>
                <a:lnTo>
                  <a:pt x="1490" y="970"/>
                </a:lnTo>
                <a:lnTo>
                  <a:pt x="1488" y="975"/>
                </a:lnTo>
                <a:lnTo>
                  <a:pt x="1488" y="964"/>
                </a:lnTo>
                <a:lnTo>
                  <a:pt x="1486" y="964"/>
                </a:lnTo>
                <a:lnTo>
                  <a:pt x="1488" y="960"/>
                </a:lnTo>
                <a:lnTo>
                  <a:pt x="1492" y="960"/>
                </a:lnTo>
                <a:lnTo>
                  <a:pt x="1494" y="968"/>
                </a:lnTo>
                <a:lnTo>
                  <a:pt x="1499" y="971"/>
                </a:lnTo>
                <a:lnTo>
                  <a:pt x="1503" y="973"/>
                </a:lnTo>
                <a:lnTo>
                  <a:pt x="1505" y="971"/>
                </a:lnTo>
                <a:lnTo>
                  <a:pt x="1507" y="962"/>
                </a:lnTo>
                <a:lnTo>
                  <a:pt x="1459" y="129"/>
                </a:lnTo>
                <a:lnTo>
                  <a:pt x="1488" y="119"/>
                </a:lnTo>
                <a:lnTo>
                  <a:pt x="1488" y="121"/>
                </a:lnTo>
                <a:lnTo>
                  <a:pt x="1490" y="121"/>
                </a:lnTo>
                <a:lnTo>
                  <a:pt x="1488" y="119"/>
                </a:lnTo>
                <a:lnTo>
                  <a:pt x="1459" y="129"/>
                </a:lnTo>
                <a:lnTo>
                  <a:pt x="1432" y="92"/>
                </a:lnTo>
                <a:lnTo>
                  <a:pt x="1430" y="92"/>
                </a:lnTo>
                <a:lnTo>
                  <a:pt x="1428" y="94"/>
                </a:lnTo>
                <a:lnTo>
                  <a:pt x="1430" y="96"/>
                </a:lnTo>
                <a:lnTo>
                  <a:pt x="1430" y="94"/>
                </a:lnTo>
                <a:lnTo>
                  <a:pt x="1432" y="92"/>
                </a:lnTo>
                <a:lnTo>
                  <a:pt x="1459" y="129"/>
                </a:lnTo>
                <a:lnTo>
                  <a:pt x="1553" y="376"/>
                </a:lnTo>
                <a:lnTo>
                  <a:pt x="1546" y="426"/>
                </a:lnTo>
                <a:lnTo>
                  <a:pt x="1544" y="418"/>
                </a:lnTo>
                <a:lnTo>
                  <a:pt x="1544" y="422"/>
                </a:lnTo>
                <a:lnTo>
                  <a:pt x="1544" y="424"/>
                </a:lnTo>
                <a:lnTo>
                  <a:pt x="1544" y="422"/>
                </a:lnTo>
                <a:lnTo>
                  <a:pt x="1544" y="440"/>
                </a:lnTo>
                <a:lnTo>
                  <a:pt x="1546" y="445"/>
                </a:lnTo>
                <a:lnTo>
                  <a:pt x="1546" y="442"/>
                </a:lnTo>
                <a:lnTo>
                  <a:pt x="1546" y="440"/>
                </a:lnTo>
                <a:lnTo>
                  <a:pt x="1546" y="451"/>
                </a:lnTo>
                <a:lnTo>
                  <a:pt x="1547" y="461"/>
                </a:lnTo>
                <a:lnTo>
                  <a:pt x="1547" y="482"/>
                </a:lnTo>
                <a:lnTo>
                  <a:pt x="1547" y="486"/>
                </a:lnTo>
                <a:lnTo>
                  <a:pt x="1549" y="484"/>
                </a:lnTo>
                <a:lnTo>
                  <a:pt x="1549" y="488"/>
                </a:lnTo>
                <a:lnTo>
                  <a:pt x="1549" y="478"/>
                </a:lnTo>
                <a:lnTo>
                  <a:pt x="1551" y="491"/>
                </a:lnTo>
                <a:lnTo>
                  <a:pt x="1553" y="486"/>
                </a:lnTo>
                <a:lnTo>
                  <a:pt x="1553" y="480"/>
                </a:lnTo>
                <a:lnTo>
                  <a:pt x="1553" y="465"/>
                </a:lnTo>
                <a:lnTo>
                  <a:pt x="1551" y="445"/>
                </a:lnTo>
                <a:lnTo>
                  <a:pt x="1546" y="426"/>
                </a:lnTo>
                <a:lnTo>
                  <a:pt x="1555" y="374"/>
                </a:lnTo>
                <a:lnTo>
                  <a:pt x="1553" y="376"/>
                </a:lnTo>
                <a:lnTo>
                  <a:pt x="1459" y="129"/>
                </a:lnTo>
                <a:lnTo>
                  <a:pt x="1609" y="397"/>
                </a:lnTo>
                <a:lnTo>
                  <a:pt x="1609" y="386"/>
                </a:lnTo>
                <a:lnTo>
                  <a:pt x="1609" y="384"/>
                </a:lnTo>
                <a:lnTo>
                  <a:pt x="1605" y="372"/>
                </a:lnTo>
                <a:lnTo>
                  <a:pt x="1605" y="369"/>
                </a:lnTo>
                <a:lnTo>
                  <a:pt x="1603" y="372"/>
                </a:lnTo>
                <a:lnTo>
                  <a:pt x="1603" y="380"/>
                </a:lnTo>
                <a:lnTo>
                  <a:pt x="1605" y="390"/>
                </a:lnTo>
                <a:lnTo>
                  <a:pt x="1611" y="405"/>
                </a:lnTo>
                <a:lnTo>
                  <a:pt x="1609" y="397"/>
                </a:lnTo>
                <a:lnTo>
                  <a:pt x="1459" y="129"/>
                </a:lnTo>
                <a:lnTo>
                  <a:pt x="1618" y="943"/>
                </a:lnTo>
                <a:lnTo>
                  <a:pt x="1620" y="943"/>
                </a:lnTo>
                <a:lnTo>
                  <a:pt x="1624" y="943"/>
                </a:lnTo>
                <a:lnTo>
                  <a:pt x="1613" y="943"/>
                </a:lnTo>
                <a:lnTo>
                  <a:pt x="1618" y="943"/>
                </a:lnTo>
                <a:lnTo>
                  <a:pt x="1459" y="129"/>
                </a:lnTo>
                <a:lnTo>
                  <a:pt x="1551" y="524"/>
                </a:lnTo>
                <a:lnTo>
                  <a:pt x="1553" y="532"/>
                </a:lnTo>
                <a:lnTo>
                  <a:pt x="1553" y="528"/>
                </a:lnTo>
                <a:lnTo>
                  <a:pt x="1551" y="524"/>
                </a:lnTo>
                <a:lnTo>
                  <a:pt x="1459" y="129"/>
                </a:lnTo>
                <a:lnTo>
                  <a:pt x="1474" y="54"/>
                </a:lnTo>
                <a:lnTo>
                  <a:pt x="1473" y="52"/>
                </a:lnTo>
                <a:lnTo>
                  <a:pt x="1473" y="54"/>
                </a:lnTo>
                <a:lnTo>
                  <a:pt x="1474" y="54"/>
                </a:lnTo>
                <a:lnTo>
                  <a:pt x="1459" y="129"/>
                </a:lnTo>
                <a:lnTo>
                  <a:pt x="1419" y="42"/>
                </a:lnTo>
                <a:lnTo>
                  <a:pt x="1419" y="44"/>
                </a:lnTo>
                <a:lnTo>
                  <a:pt x="1421" y="44"/>
                </a:lnTo>
                <a:lnTo>
                  <a:pt x="1421" y="42"/>
                </a:lnTo>
                <a:lnTo>
                  <a:pt x="1419" y="42"/>
                </a:lnTo>
                <a:lnTo>
                  <a:pt x="1459" y="129"/>
                </a:lnTo>
                <a:lnTo>
                  <a:pt x="1417" y="34"/>
                </a:lnTo>
                <a:lnTo>
                  <a:pt x="1419" y="34"/>
                </a:lnTo>
                <a:lnTo>
                  <a:pt x="1421" y="33"/>
                </a:lnTo>
                <a:lnTo>
                  <a:pt x="1421" y="31"/>
                </a:lnTo>
                <a:lnTo>
                  <a:pt x="1421" y="29"/>
                </a:lnTo>
                <a:lnTo>
                  <a:pt x="1421" y="27"/>
                </a:lnTo>
                <a:lnTo>
                  <a:pt x="1419" y="27"/>
                </a:lnTo>
                <a:lnTo>
                  <a:pt x="1419" y="29"/>
                </a:lnTo>
                <a:lnTo>
                  <a:pt x="1417" y="29"/>
                </a:lnTo>
                <a:lnTo>
                  <a:pt x="1417" y="31"/>
                </a:lnTo>
                <a:lnTo>
                  <a:pt x="1417" y="33"/>
                </a:lnTo>
                <a:lnTo>
                  <a:pt x="1417" y="34"/>
                </a:lnTo>
                <a:lnTo>
                  <a:pt x="1459" y="129"/>
                </a:lnTo>
                <a:lnTo>
                  <a:pt x="1413" y="13"/>
                </a:lnTo>
                <a:lnTo>
                  <a:pt x="1415" y="15"/>
                </a:lnTo>
                <a:lnTo>
                  <a:pt x="1415" y="13"/>
                </a:lnTo>
                <a:lnTo>
                  <a:pt x="1417" y="11"/>
                </a:lnTo>
                <a:lnTo>
                  <a:pt x="1417" y="10"/>
                </a:lnTo>
                <a:lnTo>
                  <a:pt x="1417" y="8"/>
                </a:lnTo>
                <a:lnTo>
                  <a:pt x="1415" y="8"/>
                </a:lnTo>
                <a:lnTo>
                  <a:pt x="1415" y="6"/>
                </a:lnTo>
                <a:lnTo>
                  <a:pt x="1415" y="8"/>
                </a:lnTo>
                <a:lnTo>
                  <a:pt x="1415" y="6"/>
                </a:lnTo>
                <a:lnTo>
                  <a:pt x="1415" y="8"/>
                </a:lnTo>
                <a:lnTo>
                  <a:pt x="1413" y="10"/>
                </a:lnTo>
                <a:lnTo>
                  <a:pt x="1413" y="11"/>
                </a:lnTo>
                <a:lnTo>
                  <a:pt x="1413" y="13"/>
                </a:lnTo>
                <a:lnTo>
                  <a:pt x="1459" y="129"/>
                </a:lnTo>
                <a:lnTo>
                  <a:pt x="1426" y="15"/>
                </a:lnTo>
                <a:lnTo>
                  <a:pt x="1426" y="13"/>
                </a:lnTo>
                <a:lnTo>
                  <a:pt x="1426" y="11"/>
                </a:lnTo>
                <a:lnTo>
                  <a:pt x="1426" y="10"/>
                </a:lnTo>
                <a:lnTo>
                  <a:pt x="1425" y="11"/>
                </a:lnTo>
                <a:lnTo>
                  <a:pt x="1425" y="13"/>
                </a:lnTo>
                <a:lnTo>
                  <a:pt x="1425" y="15"/>
                </a:lnTo>
                <a:lnTo>
                  <a:pt x="1426" y="15"/>
                </a:lnTo>
                <a:lnTo>
                  <a:pt x="1459" y="129"/>
                </a:lnTo>
                <a:lnTo>
                  <a:pt x="1428" y="34"/>
                </a:lnTo>
                <a:lnTo>
                  <a:pt x="1428" y="36"/>
                </a:lnTo>
                <a:lnTo>
                  <a:pt x="1430" y="34"/>
                </a:lnTo>
                <a:lnTo>
                  <a:pt x="1430" y="33"/>
                </a:lnTo>
                <a:lnTo>
                  <a:pt x="1428" y="34"/>
                </a:lnTo>
                <a:lnTo>
                  <a:pt x="1459" y="129"/>
                </a:lnTo>
                <a:lnTo>
                  <a:pt x="1459" y="90"/>
                </a:lnTo>
                <a:lnTo>
                  <a:pt x="1459" y="88"/>
                </a:lnTo>
                <a:lnTo>
                  <a:pt x="1457" y="88"/>
                </a:lnTo>
                <a:lnTo>
                  <a:pt x="1459" y="90"/>
                </a:lnTo>
                <a:lnTo>
                  <a:pt x="1459" y="129"/>
                </a:lnTo>
                <a:lnTo>
                  <a:pt x="1480" y="65"/>
                </a:lnTo>
                <a:lnTo>
                  <a:pt x="1478" y="65"/>
                </a:lnTo>
                <a:lnTo>
                  <a:pt x="1478" y="67"/>
                </a:lnTo>
                <a:lnTo>
                  <a:pt x="1480" y="65"/>
                </a:lnTo>
                <a:lnTo>
                  <a:pt x="1459" y="129"/>
                </a:lnTo>
                <a:lnTo>
                  <a:pt x="1505" y="359"/>
                </a:lnTo>
                <a:lnTo>
                  <a:pt x="1503" y="351"/>
                </a:lnTo>
                <a:lnTo>
                  <a:pt x="1503" y="355"/>
                </a:lnTo>
                <a:lnTo>
                  <a:pt x="1505" y="359"/>
                </a:lnTo>
                <a:lnTo>
                  <a:pt x="1459" y="129"/>
                </a:lnTo>
                <a:lnTo>
                  <a:pt x="1434" y="40"/>
                </a:lnTo>
                <a:lnTo>
                  <a:pt x="1436" y="40"/>
                </a:lnTo>
                <a:lnTo>
                  <a:pt x="1436" y="38"/>
                </a:lnTo>
                <a:lnTo>
                  <a:pt x="1438" y="38"/>
                </a:lnTo>
                <a:lnTo>
                  <a:pt x="1436" y="36"/>
                </a:lnTo>
                <a:lnTo>
                  <a:pt x="1438" y="36"/>
                </a:lnTo>
                <a:lnTo>
                  <a:pt x="1438" y="34"/>
                </a:lnTo>
                <a:lnTo>
                  <a:pt x="1436" y="33"/>
                </a:lnTo>
                <a:lnTo>
                  <a:pt x="1438" y="33"/>
                </a:lnTo>
                <a:lnTo>
                  <a:pt x="1436" y="33"/>
                </a:lnTo>
                <a:lnTo>
                  <a:pt x="1434" y="33"/>
                </a:lnTo>
                <a:lnTo>
                  <a:pt x="1434" y="34"/>
                </a:lnTo>
                <a:lnTo>
                  <a:pt x="1432" y="36"/>
                </a:lnTo>
                <a:lnTo>
                  <a:pt x="1432" y="40"/>
                </a:lnTo>
                <a:lnTo>
                  <a:pt x="1434" y="40"/>
                </a:lnTo>
                <a:lnTo>
                  <a:pt x="1459" y="129"/>
                </a:lnTo>
                <a:lnTo>
                  <a:pt x="1440" y="77"/>
                </a:lnTo>
                <a:lnTo>
                  <a:pt x="1442" y="77"/>
                </a:lnTo>
                <a:lnTo>
                  <a:pt x="1442" y="75"/>
                </a:lnTo>
                <a:lnTo>
                  <a:pt x="1442" y="73"/>
                </a:lnTo>
                <a:lnTo>
                  <a:pt x="1440" y="73"/>
                </a:lnTo>
                <a:lnTo>
                  <a:pt x="1440" y="75"/>
                </a:lnTo>
                <a:lnTo>
                  <a:pt x="1440" y="77"/>
                </a:lnTo>
                <a:lnTo>
                  <a:pt x="1459" y="129"/>
                </a:lnTo>
                <a:lnTo>
                  <a:pt x="1448" y="59"/>
                </a:lnTo>
                <a:lnTo>
                  <a:pt x="1450" y="61"/>
                </a:lnTo>
                <a:lnTo>
                  <a:pt x="1451" y="61"/>
                </a:lnTo>
                <a:lnTo>
                  <a:pt x="1451" y="59"/>
                </a:lnTo>
                <a:lnTo>
                  <a:pt x="1451" y="58"/>
                </a:lnTo>
                <a:lnTo>
                  <a:pt x="1450" y="58"/>
                </a:lnTo>
                <a:lnTo>
                  <a:pt x="1448" y="58"/>
                </a:lnTo>
                <a:lnTo>
                  <a:pt x="1448" y="59"/>
                </a:lnTo>
                <a:lnTo>
                  <a:pt x="1459" y="129"/>
                </a:lnTo>
                <a:lnTo>
                  <a:pt x="1438" y="2"/>
                </a:lnTo>
                <a:lnTo>
                  <a:pt x="1436" y="2"/>
                </a:lnTo>
                <a:lnTo>
                  <a:pt x="1436" y="4"/>
                </a:lnTo>
                <a:lnTo>
                  <a:pt x="1438" y="2"/>
                </a:lnTo>
                <a:lnTo>
                  <a:pt x="1459" y="129"/>
                </a:lnTo>
                <a:lnTo>
                  <a:pt x="1442" y="54"/>
                </a:lnTo>
                <a:lnTo>
                  <a:pt x="1444" y="52"/>
                </a:lnTo>
                <a:lnTo>
                  <a:pt x="1444" y="50"/>
                </a:lnTo>
                <a:lnTo>
                  <a:pt x="1442" y="52"/>
                </a:lnTo>
                <a:lnTo>
                  <a:pt x="1442" y="54"/>
                </a:lnTo>
                <a:lnTo>
                  <a:pt x="1459" y="129"/>
                </a:lnTo>
                <a:lnTo>
                  <a:pt x="1544" y="981"/>
                </a:lnTo>
                <a:lnTo>
                  <a:pt x="1544" y="983"/>
                </a:lnTo>
                <a:lnTo>
                  <a:pt x="1546" y="981"/>
                </a:lnTo>
                <a:lnTo>
                  <a:pt x="1544" y="981"/>
                </a:lnTo>
                <a:lnTo>
                  <a:pt x="1459" y="129"/>
                </a:lnTo>
                <a:lnTo>
                  <a:pt x="40" y="461"/>
                </a:lnTo>
                <a:lnTo>
                  <a:pt x="40" y="463"/>
                </a:lnTo>
                <a:lnTo>
                  <a:pt x="42" y="459"/>
                </a:lnTo>
                <a:lnTo>
                  <a:pt x="40" y="461"/>
                </a:lnTo>
                <a:lnTo>
                  <a:pt x="1459" y="129"/>
                </a:lnTo>
                <a:lnTo>
                  <a:pt x="1609" y="369"/>
                </a:lnTo>
                <a:lnTo>
                  <a:pt x="1609" y="347"/>
                </a:lnTo>
                <a:lnTo>
                  <a:pt x="1609" y="349"/>
                </a:lnTo>
                <a:lnTo>
                  <a:pt x="1607" y="342"/>
                </a:lnTo>
                <a:lnTo>
                  <a:pt x="1605" y="336"/>
                </a:lnTo>
                <a:lnTo>
                  <a:pt x="1603" y="332"/>
                </a:lnTo>
                <a:lnTo>
                  <a:pt x="1601" y="332"/>
                </a:lnTo>
                <a:lnTo>
                  <a:pt x="1599" y="336"/>
                </a:lnTo>
                <a:lnTo>
                  <a:pt x="1601" y="353"/>
                </a:lnTo>
                <a:lnTo>
                  <a:pt x="1601" y="359"/>
                </a:lnTo>
                <a:lnTo>
                  <a:pt x="1601" y="346"/>
                </a:lnTo>
                <a:lnTo>
                  <a:pt x="1603" y="342"/>
                </a:lnTo>
                <a:lnTo>
                  <a:pt x="1605" y="347"/>
                </a:lnTo>
                <a:lnTo>
                  <a:pt x="1609" y="369"/>
                </a:lnTo>
                <a:lnTo>
                  <a:pt x="1459" y="129"/>
                </a:lnTo>
                <a:lnTo>
                  <a:pt x="1519" y="449"/>
                </a:lnTo>
                <a:lnTo>
                  <a:pt x="1517" y="407"/>
                </a:lnTo>
                <a:lnTo>
                  <a:pt x="1519" y="442"/>
                </a:lnTo>
                <a:lnTo>
                  <a:pt x="1519" y="449"/>
                </a:lnTo>
                <a:lnTo>
                  <a:pt x="1459" y="129"/>
                </a:lnTo>
                <a:lnTo>
                  <a:pt x="40" y="465"/>
                </a:lnTo>
                <a:lnTo>
                  <a:pt x="38" y="466"/>
                </a:lnTo>
                <a:lnTo>
                  <a:pt x="38" y="470"/>
                </a:lnTo>
                <a:lnTo>
                  <a:pt x="40" y="470"/>
                </a:lnTo>
                <a:lnTo>
                  <a:pt x="42" y="468"/>
                </a:lnTo>
                <a:lnTo>
                  <a:pt x="42" y="465"/>
                </a:lnTo>
                <a:lnTo>
                  <a:pt x="40" y="465"/>
                </a:lnTo>
                <a:lnTo>
                  <a:pt x="1459" y="129"/>
                </a:lnTo>
                <a:lnTo>
                  <a:pt x="1572" y="824"/>
                </a:lnTo>
                <a:lnTo>
                  <a:pt x="1570" y="818"/>
                </a:lnTo>
                <a:lnTo>
                  <a:pt x="1572" y="818"/>
                </a:lnTo>
                <a:lnTo>
                  <a:pt x="1574" y="818"/>
                </a:lnTo>
                <a:lnTo>
                  <a:pt x="1576" y="816"/>
                </a:lnTo>
                <a:lnTo>
                  <a:pt x="1574" y="814"/>
                </a:lnTo>
                <a:lnTo>
                  <a:pt x="1572" y="812"/>
                </a:lnTo>
                <a:lnTo>
                  <a:pt x="1570" y="812"/>
                </a:lnTo>
                <a:lnTo>
                  <a:pt x="1572" y="810"/>
                </a:lnTo>
                <a:lnTo>
                  <a:pt x="1576" y="802"/>
                </a:lnTo>
                <a:lnTo>
                  <a:pt x="1572" y="806"/>
                </a:lnTo>
                <a:lnTo>
                  <a:pt x="1569" y="810"/>
                </a:lnTo>
                <a:lnTo>
                  <a:pt x="1569" y="806"/>
                </a:lnTo>
                <a:lnTo>
                  <a:pt x="1569" y="802"/>
                </a:lnTo>
                <a:lnTo>
                  <a:pt x="1567" y="802"/>
                </a:lnTo>
                <a:lnTo>
                  <a:pt x="1567" y="806"/>
                </a:lnTo>
                <a:lnTo>
                  <a:pt x="1563" y="808"/>
                </a:lnTo>
                <a:lnTo>
                  <a:pt x="1565" y="810"/>
                </a:lnTo>
                <a:lnTo>
                  <a:pt x="1563" y="812"/>
                </a:lnTo>
                <a:lnTo>
                  <a:pt x="1559" y="814"/>
                </a:lnTo>
                <a:lnTo>
                  <a:pt x="1563" y="814"/>
                </a:lnTo>
                <a:lnTo>
                  <a:pt x="1563" y="816"/>
                </a:lnTo>
                <a:lnTo>
                  <a:pt x="1563" y="818"/>
                </a:lnTo>
                <a:lnTo>
                  <a:pt x="1563" y="820"/>
                </a:lnTo>
                <a:lnTo>
                  <a:pt x="1565" y="822"/>
                </a:lnTo>
                <a:lnTo>
                  <a:pt x="1567" y="822"/>
                </a:lnTo>
                <a:lnTo>
                  <a:pt x="1567" y="826"/>
                </a:lnTo>
                <a:lnTo>
                  <a:pt x="1569" y="826"/>
                </a:lnTo>
                <a:lnTo>
                  <a:pt x="1570" y="826"/>
                </a:lnTo>
                <a:lnTo>
                  <a:pt x="1572" y="826"/>
                </a:lnTo>
                <a:lnTo>
                  <a:pt x="1572" y="824"/>
                </a:lnTo>
                <a:lnTo>
                  <a:pt x="1459" y="129"/>
                </a:lnTo>
                <a:lnTo>
                  <a:pt x="1597" y="943"/>
                </a:lnTo>
                <a:lnTo>
                  <a:pt x="1592" y="943"/>
                </a:lnTo>
                <a:lnTo>
                  <a:pt x="1597" y="945"/>
                </a:lnTo>
                <a:lnTo>
                  <a:pt x="1597" y="943"/>
                </a:lnTo>
                <a:lnTo>
                  <a:pt x="1459" y="129"/>
                </a:lnTo>
                <a:lnTo>
                  <a:pt x="33" y="428"/>
                </a:lnTo>
                <a:lnTo>
                  <a:pt x="33" y="420"/>
                </a:lnTo>
                <a:lnTo>
                  <a:pt x="33" y="417"/>
                </a:lnTo>
                <a:lnTo>
                  <a:pt x="31" y="418"/>
                </a:lnTo>
                <a:lnTo>
                  <a:pt x="31" y="420"/>
                </a:lnTo>
                <a:lnTo>
                  <a:pt x="31" y="418"/>
                </a:lnTo>
                <a:lnTo>
                  <a:pt x="31" y="411"/>
                </a:lnTo>
                <a:lnTo>
                  <a:pt x="29" y="424"/>
                </a:lnTo>
                <a:lnTo>
                  <a:pt x="29" y="436"/>
                </a:lnTo>
                <a:lnTo>
                  <a:pt x="31" y="428"/>
                </a:lnTo>
                <a:lnTo>
                  <a:pt x="33" y="428"/>
                </a:lnTo>
                <a:lnTo>
                  <a:pt x="1459" y="129"/>
                </a:lnTo>
                <a:lnTo>
                  <a:pt x="1599" y="941"/>
                </a:lnTo>
                <a:lnTo>
                  <a:pt x="1597" y="943"/>
                </a:lnTo>
                <a:lnTo>
                  <a:pt x="1601" y="941"/>
                </a:lnTo>
                <a:lnTo>
                  <a:pt x="1599" y="941"/>
                </a:lnTo>
                <a:lnTo>
                  <a:pt x="1459" y="129"/>
                </a:lnTo>
                <a:lnTo>
                  <a:pt x="1559" y="793"/>
                </a:lnTo>
                <a:lnTo>
                  <a:pt x="1561" y="793"/>
                </a:lnTo>
                <a:lnTo>
                  <a:pt x="1561" y="795"/>
                </a:lnTo>
                <a:lnTo>
                  <a:pt x="1561" y="797"/>
                </a:lnTo>
                <a:lnTo>
                  <a:pt x="1563" y="799"/>
                </a:lnTo>
                <a:lnTo>
                  <a:pt x="1565" y="799"/>
                </a:lnTo>
                <a:lnTo>
                  <a:pt x="1565" y="797"/>
                </a:lnTo>
                <a:lnTo>
                  <a:pt x="1565" y="795"/>
                </a:lnTo>
                <a:lnTo>
                  <a:pt x="1565" y="793"/>
                </a:lnTo>
                <a:lnTo>
                  <a:pt x="1565" y="791"/>
                </a:lnTo>
                <a:lnTo>
                  <a:pt x="1567" y="789"/>
                </a:lnTo>
                <a:lnTo>
                  <a:pt x="1563" y="791"/>
                </a:lnTo>
                <a:lnTo>
                  <a:pt x="1563" y="789"/>
                </a:lnTo>
                <a:lnTo>
                  <a:pt x="1561" y="789"/>
                </a:lnTo>
                <a:lnTo>
                  <a:pt x="1561" y="791"/>
                </a:lnTo>
                <a:lnTo>
                  <a:pt x="1561" y="793"/>
                </a:lnTo>
                <a:lnTo>
                  <a:pt x="1559" y="793"/>
                </a:lnTo>
                <a:lnTo>
                  <a:pt x="1459" y="129"/>
                </a:lnTo>
                <a:lnTo>
                  <a:pt x="1567" y="849"/>
                </a:lnTo>
                <a:lnTo>
                  <a:pt x="1567" y="847"/>
                </a:lnTo>
                <a:lnTo>
                  <a:pt x="1565" y="849"/>
                </a:lnTo>
                <a:lnTo>
                  <a:pt x="1565" y="862"/>
                </a:lnTo>
                <a:lnTo>
                  <a:pt x="1561" y="889"/>
                </a:lnTo>
                <a:lnTo>
                  <a:pt x="1561" y="893"/>
                </a:lnTo>
                <a:lnTo>
                  <a:pt x="1563" y="891"/>
                </a:lnTo>
                <a:lnTo>
                  <a:pt x="1567" y="883"/>
                </a:lnTo>
                <a:lnTo>
                  <a:pt x="1569" y="881"/>
                </a:lnTo>
                <a:lnTo>
                  <a:pt x="1569" y="879"/>
                </a:lnTo>
                <a:lnTo>
                  <a:pt x="1567" y="872"/>
                </a:lnTo>
                <a:lnTo>
                  <a:pt x="1567" y="862"/>
                </a:lnTo>
                <a:lnTo>
                  <a:pt x="1567" y="849"/>
                </a:lnTo>
                <a:lnTo>
                  <a:pt x="1459" y="129"/>
                </a:lnTo>
                <a:lnTo>
                  <a:pt x="1547" y="1129"/>
                </a:lnTo>
                <a:lnTo>
                  <a:pt x="1547" y="1131"/>
                </a:lnTo>
                <a:lnTo>
                  <a:pt x="1549" y="1129"/>
                </a:lnTo>
                <a:lnTo>
                  <a:pt x="1547" y="1129"/>
                </a:lnTo>
                <a:lnTo>
                  <a:pt x="1459" y="129"/>
                </a:lnTo>
                <a:lnTo>
                  <a:pt x="11" y="461"/>
                </a:lnTo>
                <a:lnTo>
                  <a:pt x="13" y="445"/>
                </a:lnTo>
                <a:lnTo>
                  <a:pt x="10" y="461"/>
                </a:lnTo>
                <a:lnTo>
                  <a:pt x="10" y="470"/>
                </a:lnTo>
                <a:lnTo>
                  <a:pt x="11" y="470"/>
                </a:lnTo>
                <a:lnTo>
                  <a:pt x="11" y="461"/>
                </a:lnTo>
                <a:lnTo>
                  <a:pt x="1459" y="129"/>
                </a:lnTo>
                <a:lnTo>
                  <a:pt x="2" y="626"/>
                </a:lnTo>
                <a:lnTo>
                  <a:pt x="0" y="618"/>
                </a:lnTo>
                <a:lnTo>
                  <a:pt x="0" y="628"/>
                </a:lnTo>
                <a:lnTo>
                  <a:pt x="2" y="628"/>
                </a:lnTo>
                <a:lnTo>
                  <a:pt x="2" y="626"/>
                </a:lnTo>
                <a:lnTo>
                  <a:pt x="1459" y="129"/>
                </a:lnTo>
                <a:lnTo>
                  <a:pt x="1572" y="862"/>
                </a:lnTo>
                <a:lnTo>
                  <a:pt x="1574" y="862"/>
                </a:lnTo>
                <a:lnTo>
                  <a:pt x="1576" y="862"/>
                </a:lnTo>
                <a:lnTo>
                  <a:pt x="1578" y="858"/>
                </a:lnTo>
                <a:lnTo>
                  <a:pt x="1574" y="850"/>
                </a:lnTo>
                <a:lnTo>
                  <a:pt x="1572" y="850"/>
                </a:lnTo>
                <a:lnTo>
                  <a:pt x="1572" y="852"/>
                </a:lnTo>
                <a:lnTo>
                  <a:pt x="1570" y="856"/>
                </a:lnTo>
                <a:lnTo>
                  <a:pt x="1570" y="862"/>
                </a:lnTo>
                <a:lnTo>
                  <a:pt x="1572" y="862"/>
                </a:lnTo>
                <a:lnTo>
                  <a:pt x="1459" y="129"/>
                </a:lnTo>
                <a:lnTo>
                  <a:pt x="1570" y="693"/>
                </a:lnTo>
                <a:lnTo>
                  <a:pt x="1570" y="691"/>
                </a:lnTo>
                <a:lnTo>
                  <a:pt x="1569" y="691"/>
                </a:lnTo>
                <a:lnTo>
                  <a:pt x="1567" y="699"/>
                </a:lnTo>
                <a:lnTo>
                  <a:pt x="1569" y="701"/>
                </a:lnTo>
                <a:lnTo>
                  <a:pt x="1572" y="705"/>
                </a:lnTo>
                <a:lnTo>
                  <a:pt x="1572" y="703"/>
                </a:lnTo>
                <a:lnTo>
                  <a:pt x="1570" y="699"/>
                </a:lnTo>
                <a:lnTo>
                  <a:pt x="1569" y="695"/>
                </a:lnTo>
                <a:lnTo>
                  <a:pt x="1570" y="693"/>
                </a:lnTo>
                <a:lnTo>
                  <a:pt x="1459" y="129"/>
                </a:lnTo>
                <a:lnTo>
                  <a:pt x="1565" y="1137"/>
                </a:lnTo>
                <a:lnTo>
                  <a:pt x="1567" y="1133"/>
                </a:lnTo>
                <a:lnTo>
                  <a:pt x="1565" y="1135"/>
                </a:lnTo>
                <a:lnTo>
                  <a:pt x="1565" y="1137"/>
                </a:lnTo>
                <a:lnTo>
                  <a:pt x="1459" y="129"/>
                </a:lnTo>
                <a:close/>
              </a:path>
            </a:pathLst>
          </a:custGeom>
          <a:solidFill>
            <a:schemeClr val="bg2">
              <a:tint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effectLst>
                <a:outerShdw blurRad="50800" dist="508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タイトル プレースホルダー 2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00174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7" name="日付プレースホルダー 16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5AB8284-0F3F-4CB4-8049-84C36D4D2F87}" type="datetime1">
              <a:rPr kumimoji="1" lang="ja-JP" altLang="en-US" smtClean="0"/>
              <a:t>2015/12/2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C726D7F-DBB0-40AE-A562-62A64B83B7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5" r:id="rId1"/>
    <p:sldLayoutId id="2147484176" r:id="rId2"/>
    <p:sldLayoutId id="2147484177" r:id="rId3"/>
    <p:sldLayoutId id="2147484178" r:id="rId4"/>
    <p:sldLayoutId id="2147484179" r:id="rId5"/>
    <p:sldLayoutId id="2147484180" r:id="rId6"/>
    <p:sldLayoutId id="2147484181" r:id="rId7"/>
    <p:sldLayoutId id="2147484182" r:id="rId8"/>
    <p:sldLayoutId id="2147484183" r:id="rId9"/>
    <p:sldLayoutId id="2147484184" r:id="rId10"/>
    <p:sldLayoutId id="2147484185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1" sz="4400" baseline="0">
          <a:gradFill flip="none" rotWithShape="1">
            <a:gsLst>
              <a:gs pos="60000">
                <a:schemeClr val="tx2"/>
              </a:gs>
              <a:gs pos="100000">
                <a:schemeClr val="tx2">
                  <a:tint val="20000"/>
                </a:schemeClr>
              </a:gs>
            </a:gsLst>
            <a:lin ang="5400000" scaled="1"/>
            <a:tileRect/>
          </a:gradFill>
          <a:effectLst>
            <a:outerShdw blurRad="127000" algn="tl" rotWithShape="0">
              <a:schemeClr val="bg1">
                <a:alpha val="9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u"/>
        <a:defRPr kumimoji="1" sz="3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>
            <a:tint val="75000"/>
          </a:schemeClr>
        </a:buClr>
        <a:buSzPct val="55000"/>
        <a:buFont typeface="Wingdings"/>
        <a:buChar char="u"/>
        <a:defRPr kumimoji="1" sz="28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SzPct val="55000"/>
        <a:buFont typeface="Wingdings"/>
        <a:buChar char="u"/>
        <a:defRPr kumimoji="1" sz="24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50000"/>
        <a:buFont typeface="Wingdings"/>
        <a:buChar char="u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5">
            <a:shade val="75000"/>
          </a:schemeClr>
        </a:buClr>
        <a:buSzPct val="45000"/>
        <a:buFont typeface="Wingdings"/>
        <a:buChar char="u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6">
            <a:shade val="75000"/>
          </a:schemeClr>
        </a:buClr>
        <a:buSzPct val="60000"/>
        <a:buFont typeface="Wingdings"/>
        <a:buChar char="u"/>
        <a:defRPr kumimoji="1" sz="20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"/>
        <a:buChar char="u"/>
        <a:defRPr kumimoji="1" sz="20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tx2">
            <a:tint val="50000"/>
          </a:schemeClr>
        </a:buClr>
        <a:buSzPct val="50000"/>
        <a:buFont typeface="Wingdings"/>
        <a:buChar char="u"/>
        <a:defRPr kumimoji="1" sz="20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4"/>
        </a:buClr>
        <a:buSzPct val="50000"/>
        <a:buFont typeface="Wingdings"/>
        <a:buChar char="u"/>
        <a:defRPr kumimoji="1" sz="20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7" Type="http://schemas.openxmlformats.org/officeDocument/2006/relationships/image" Target="../media/image54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emf"/><Relationship Id="rId5" Type="http://schemas.openxmlformats.org/officeDocument/2006/relationships/image" Target="../media/image52.emf"/><Relationship Id="rId4" Type="http://schemas.openxmlformats.org/officeDocument/2006/relationships/image" Target="../media/image51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emf"/><Relationship Id="rId5" Type="http://schemas.openxmlformats.org/officeDocument/2006/relationships/image" Target="../media/image58.emf"/><Relationship Id="rId4" Type="http://schemas.openxmlformats.org/officeDocument/2006/relationships/image" Target="../media/image57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emf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e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>
                <a:solidFill>
                  <a:srgbClr val="7030A0"/>
                </a:solidFill>
              </a:rPr>
              <a:pPr/>
              <a:t>1</a:t>
            </a:fld>
            <a:endParaRPr kumimoji="1" lang="ja-JP" altLang="en-US">
              <a:solidFill>
                <a:srgbClr val="7030A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123728" y="44624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b="1" dirty="0" smtClean="0">
                <a:solidFill>
                  <a:srgbClr val="7030A0"/>
                </a:solidFill>
              </a:rPr>
              <a:t>FPUA</a:t>
            </a:r>
            <a:r>
              <a:rPr kumimoji="1" lang="en-US" altLang="ja-JP" b="1" dirty="0" smtClean="0">
                <a:solidFill>
                  <a:srgbClr val="7030A0"/>
                </a:solidFill>
              </a:rPr>
              <a:t>, Nov. 30, 2015, Wako</a:t>
            </a:r>
            <a:endParaRPr kumimoji="1" lang="ja-JP" altLang="en-US" b="1" dirty="0">
              <a:solidFill>
                <a:srgbClr val="7030A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51520" y="836712"/>
            <a:ext cx="85689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</a:rPr>
              <a:t>Recent Progresses of cold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</a:rPr>
              <a:t>/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</a:rPr>
              <a:t> research at AD</a:t>
            </a:r>
            <a:r>
              <a:rPr lang="en-US" altLang="ja-JP" sz="4400" dirty="0" smtClean="0">
                <a:solidFill>
                  <a:srgbClr val="7030A0"/>
                </a:solidFill>
                <a:latin typeface="+mj-lt"/>
              </a:rPr>
              <a:t>,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</a:rPr>
              <a:t>CERN</a:t>
            </a:r>
            <a:endParaRPr kumimoji="1" lang="ja-JP" altLang="en-US" sz="4400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120" y="2357518"/>
            <a:ext cx="9224572" cy="4095818"/>
          </a:xfrm>
          <a:prstGeom prst="rect">
            <a:avLst/>
          </a:prstGeom>
        </p:spPr>
      </p:pic>
      <p:sp>
        <p:nvSpPr>
          <p:cNvPr id="10" name="サブタイトル 2"/>
          <p:cNvSpPr>
            <a:spLocks noGrp="1"/>
          </p:cNvSpPr>
          <p:nvPr>
            <p:ph type="subTitle" idx="1"/>
          </p:nvPr>
        </p:nvSpPr>
        <p:spPr>
          <a:xfrm>
            <a:off x="2878832" y="5661248"/>
            <a:ext cx="5941640" cy="72008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Y. Yamazaki,  RIKEN 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14488" y="335777"/>
            <a:ext cx="5128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 smtClean="0">
                <a:solidFill>
                  <a:srgbClr val="FF0000"/>
                </a:solidFill>
              </a:rPr>
              <a:t>Fundamental Physics Using Atoms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  <p:cxnSp>
        <p:nvCxnSpPr>
          <p:cNvPr id="16" name="直線矢印コネクタ 15"/>
          <p:cNvCxnSpPr/>
          <p:nvPr/>
        </p:nvCxnSpPr>
        <p:spPr>
          <a:xfrm flipV="1">
            <a:off x="5161525" y="300150"/>
            <a:ext cx="1008112" cy="266550"/>
          </a:xfrm>
          <a:prstGeom prst="straightConnector1">
            <a:avLst/>
          </a:prstGeom>
          <a:ln w="22225">
            <a:solidFill>
              <a:srgbClr val="FF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237527"/>
            <a:ext cx="5148096" cy="487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直線コネクタ 12"/>
          <p:cNvCxnSpPr/>
          <p:nvPr/>
        </p:nvCxnSpPr>
        <p:spPr>
          <a:xfrm>
            <a:off x="3778960" y="1412777"/>
            <a:ext cx="0" cy="4624598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/>
          <p:nvPr/>
        </p:nvCxnSpPr>
        <p:spPr>
          <a:xfrm>
            <a:off x="5831664" y="1324681"/>
            <a:ext cx="0" cy="471269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2766454" y="1412776"/>
            <a:ext cx="0" cy="4624599"/>
          </a:xfrm>
          <a:prstGeom prst="line">
            <a:avLst/>
          </a:prstGeom>
          <a:ln w="25400">
            <a:solidFill>
              <a:srgbClr val="FF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/>
          <p:cNvSpPr txBox="1"/>
          <p:nvPr/>
        </p:nvSpPr>
        <p:spPr>
          <a:xfrm>
            <a:off x="1691680" y="457982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>
                <a:solidFill>
                  <a:srgbClr val="FF0000"/>
                </a:solidFill>
                <a:latin typeface="Times New Roman Antimatter" pitchFamily="18" charset="0"/>
              </a:rPr>
              <a:t>H</a:t>
            </a:r>
            <a:r>
              <a:rPr kumimoji="1" lang="en-US" altLang="ja-JP" dirty="0" smtClean="0">
                <a:solidFill>
                  <a:srgbClr val="FF0000"/>
                </a:solidFill>
              </a:rPr>
              <a:t> beam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975680" y="2132856"/>
            <a:ext cx="9903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/>
        </p:nvSpPr>
        <p:spPr>
          <a:xfrm>
            <a:off x="3690222" y="4437112"/>
            <a:ext cx="12773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831664" y="2308230"/>
            <a:ext cx="1692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  <a:latin typeface="Times New Roman Antimatter" pitchFamily="18" charset="0"/>
              </a:rPr>
              <a:t>H</a:t>
            </a:r>
            <a:r>
              <a:rPr lang="en-US" altLang="ja-JP" dirty="0" smtClean="0">
                <a:solidFill>
                  <a:srgbClr val="FF0000"/>
                </a:solidFill>
              </a:rPr>
              <a:t> free </a:t>
            </a:r>
            <a:r>
              <a:rPr lang="en-US" altLang="ja-JP" dirty="0">
                <a:solidFill>
                  <a:srgbClr val="FF0000"/>
                </a:solidFill>
              </a:rPr>
              <a:t>fall 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455400" y="4581128"/>
            <a:ext cx="1692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  <a:latin typeface="Times New Roman Antimatter" pitchFamily="18" charset="0"/>
              </a:rPr>
              <a:t>H</a:t>
            </a:r>
            <a:r>
              <a:rPr kumimoji="1" lang="en-US" altLang="ja-JP" dirty="0" smtClean="0">
                <a:solidFill>
                  <a:srgbClr val="FF0000"/>
                </a:solidFill>
              </a:rPr>
              <a:t> trap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7127363" y="6855767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~0.7K/T</a:t>
            </a:r>
            <a:endParaRPr kumimoji="1" lang="ja-JP" altLang="en-US" sz="2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>
          <a:xfrm>
            <a:off x="8703096" y="6376243"/>
            <a:ext cx="2133600" cy="365125"/>
          </a:xfrm>
        </p:spPr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10</a:t>
            </a:fld>
            <a:endParaRPr kumimoji="1" lang="ja-JP" altLang="en-US" dirty="0"/>
          </a:p>
        </p:txBody>
      </p:sp>
      <p:sp>
        <p:nvSpPr>
          <p:cNvPr id="19" name="タイトル 1"/>
          <p:cNvSpPr txBox="1">
            <a:spLocks/>
          </p:cNvSpPr>
          <p:nvPr/>
        </p:nvSpPr>
        <p:spPr>
          <a:xfrm>
            <a:off x="457200" y="145232"/>
            <a:ext cx="8229600" cy="105152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1" sz="4400" baseline="0">
                <a:gradFill flip="none" rotWithShape="1">
                  <a:gsLst>
                    <a:gs pos="60000">
                      <a:schemeClr val="tx2"/>
                    </a:gs>
                    <a:gs pos="100000">
                      <a:schemeClr val="tx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127000" algn="tl" rotWithShape="0">
                    <a:schemeClr val="bg1">
                      <a:alpha val="9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 smtClean="0">
                <a:solidFill>
                  <a:srgbClr val="7030A0"/>
                </a:solidFill>
                <a:effectLst/>
                <a:latin typeface="+mn-lt"/>
                <a:ea typeface="ＭＳ 明朝" pitchFamily="17" charset="-128"/>
              </a:rPr>
              <a:t>Temperature range in question</a:t>
            </a:r>
            <a:endParaRPr lang="en-US" dirty="0">
              <a:solidFill>
                <a:srgbClr val="7030A0"/>
              </a:solidFill>
              <a:effectLst/>
              <a:latin typeface="+mn-lt"/>
              <a:ea typeface="ＭＳ 明朝" pitchFamily="17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83568" y="1196752"/>
            <a:ext cx="8136904" cy="498463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87475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4" grpId="0"/>
      <p:bldP spid="4" grpId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/>
          <a:lstStyle/>
          <a:p>
            <a:endParaRPr kumimoji="1" lang="ja-JP" altLang="en-US" dirty="0">
              <a:solidFill>
                <a:srgbClr val="7030A0"/>
              </a:solidFill>
            </a:endParaRPr>
          </a:p>
        </p:txBody>
      </p: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90" y="1268760"/>
            <a:ext cx="7188374" cy="5375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627784" y="1628800"/>
            <a:ext cx="3970784" cy="634082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>
                <a:solidFill>
                  <a:srgbClr val="7030A0"/>
                </a:solidFill>
              </a:rPr>
              <a:t>CERN accelerator complex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27790" y="332656"/>
            <a:ext cx="79693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rgbClr val="7030A0"/>
                </a:solidFill>
              </a:rPr>
              <a:t>Preparation of cold antiprotons</a:t>
            </a:r>
            <a:endParaRPr kumimoji="1" lang="ja-JP" altLang="en-US" sz="4400" dirty="0">
              <a:solidFill>
                <a:srgbClr val="7030A0"/>
              </a:solidFill>
            </a:endParaRPr>
          </a:p>
        </p:txBody>
      </p:sp>
      <p:sp>
        <p:nvSpPr>
          <p:cNvPr id="5" name="円/楕円 4"/>
          <p:cNvSpPr/>
          <p:nvPr/>
        </p:nvSpPr>
        <p:spPr>
          <a:xfrm>
            <a:off x="2771800" y="3645024"/>
            <a:ext cx="1224136" cy="57606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7030A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779912" y="2823319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7030A0"/>
                </a:solidFill>
              </a:rPr>
              <a:t>~10</a:t>
            </a:r>
            <a:r>
              <a:rPr kumimoji="1" lang="en-US" altLang="ja-JP" sz="2400" baseline="30000" dirty="0" smtClean="0">
                <a:solidFill>
                  <a:srgbClr val="7030A0"/>
                </a:solidFill>
              </a:rPr>
              <a:t>-6 </a:t>
            </a:r>
            <a:r>
              <a:rPr kumimoji="1" lang="en-US" altLang="ja-JP" sz="2400" dirty="0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/p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sp>
        <p:nvSpPr>
          <p:cNvPr id="9" name="Rectangle 8"/>
          <p:cNvSpPr txBox="1">
            <a:spLocks noChangeArrowheads="1"/>
          </p:cNvSpPr>
          <p:nvPr/>
        </p:nvSpPr>
        <p:spPr>
          <a:xfrm>
            <a:off x="2555776" y="2205236"/>
            <a:ext cx="4104456" cy="647700"/>
          </a:xfrm>
          <a:prstGeom prst="rect">
            <a:avLst/>
          </a:prstGeom>
        </p:spPr>
        <p:txBody>
          <a:bodyPr vert="horz" rtlCol="0" anchor="ctr">
            <a:normAutofit fontScale="92500" lnSpcReduction="20000"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1" sz="4400" baseline="0">
                <a:gradFill flip="none" rotWithShape="1">
                  <a:gsLst>
                    <a:gs pos="60000">
                      <a:schemeClr val="tx2"/>
                    </a:gs>
                    <a:gs pos="100000">
                      <a:schemeClr val="tx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127000" algn="tl" rotWithShape="0">
                    <a:schemeClr val="bg1">
                      <a:alpha val="9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400" dirty="0" smtClean="0">
                <a:solidFill>
                  <a:srgbClr val="7030A0"/>
                </a:solidFill>
                <a:effectLst/>
                <a:latin typeface="+mn-lt"/>
                <a:ea typeface="ＤＦ流隷体W5" charset="-128"/>
              </a:rPr>
              <a:t>26GeV/c p + </a:t>
            </a:r>
            <a:r>
              <a:rPr lang="en-US" altLang="ja-JP" sz="2400" dirty="0" err="1" smtClean="0">
                <a:solidFill>
                  <a:srgbClr val="7030A0"/>
                </a:solidFill>
                <a:effectLst/>
                <a:latin typeface="+mn-lt"/>
                <a:ea typeface="ＤＦ流隷体W5" charset="-128"/>
              </a:rPr>
              <a:t>Ir</a:t>
            </a:r>
            <a:r>
              <a:rPr lang="en-US" altLang="ja-JP" sz="2400" dirty="0" smtClean="0">
                <a:solidFill>
                  <a:srgbClr val="7030A0"/>
                </a:solidFill>
                <a:effectLst/>
                <a:latin typeface="+mn-lt"/>
                <a:ea typeface="ＤＦ流隷体W5" charset="-128"/>
              </a:rPr>
              <a:t>: </a:t>
            </a:r>
          </a:p>
          <a:p>
            <a:r>
              <a:rPr lang="en-US" altLang="ja-JP" sz="2400" dirty="0" smtClean="0">
                <a:solidFill>
                  <a:srgbClr val="7030A0"/>
                </a:solidFill>
                <a:effectLst/>
                <a:latin typeface="+mn-lt"/>
                <a:ea typeface="ＤＦ流隷体W5" charset="-128"/>
              </a:rPr>
              <a:t>p + p(n) </a:t>
            </a:r>
            <a:r>
              <a:rPr lang="en-US" altLang="ja-JP" sz="2400" dirty="0" smtClean="0">
                <a:solidFill>
                  <a:srgbClr val="7030A0"/>
                </a:solidFill>
                <a:effectLst/>
                <a:latin typeface="+mn-lt"/>
                <a:ea typeface="ＤＦ流隷体W5" charset="-128"/>
                <a:sym typeface="Wingdings" pitchFamily="2" charset="2"/>
              </a:rPr>
              <a:t></a:t>
            </a:r>
            <a:r>
              <a:rPr lang="en-US" altLang="ja-JP" sz="2400" dirty="0" smtClean="0">
                <a:solidFill>
                  <a:srgbClr val="7030A0"/>
                </a:solidFill>
                <a:effectLst/>
                <a:latin typeface="+mn-lt"/>
                <a:ea typeface="ＤＦ流隷体W5" charset="-128"/>
              </a:rPr>
              <a:t> </a:t>
            </a:r>
            <a:r>
              <a:rPr lang="en-US" altLang="ja-JP" sz="2400" dirty="0" smtClean="0">
                <a:solidFill>
                  <a:srgbClr val="7030A0"/>
                </a:solidFill>
                <a:effectLst/>
                <a:latin typeface="Times New Roman Antimatter" pitchFamily="18" charset="0"/>
                <a:ea typeface="ＤＦ流隷体W5" charset="-128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  <a:effectLst/>
                <a:latin typeface="+mn-lt"/>
                <a:ea typeface="ＤＦ流隷体W5" charset="-128"/>
              </a:rPr>
              <a:t> + p + p+ p(n) </a:t>
            </a:r>
            <a:endParaRPr lang="en-US" altLang="ja-JP" sz="2400" dirty="0">
              <a:solidFill>
                <a:srgbClr val="7030A0"/>
              </a:solidFill>
              <a:effectLst/>
              <a:latin typeface="+mn-lt"/>
              <a:ea typeface="ＤＦ流隷体W5" charset="-128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  <p:cxnSp>
        <p:nvCxnSpPr>
          <p:cNvPr id="10" name="直線矢印コネクタ 9"/>
          <p:cNvCxnSpPr/>
          <p:nvPr/>
        </p:nvCxnSpPr>
        <p:spPr>
          <a:xfrm flipH="1">
            <a:off x="3275856" y="2852936"/>
            <a:ext cx="432048" cy="1296144"/>
          </a:xfrm>
          <a:prstGeom prst="straightConnector1">
            <a:avLst/>
          </a:prstGeom>
          <a:ln w="190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36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52" name="Rectangle 8"/>
          <p:cNvSpPr>
            <a:spLocks noGrp="1" noChangeArrowheads="1"/>
          </p:cNvSpPr>
          <p:nvPr>
            <p:ph type="title"/>
          </p:nvPr>
        </p:nvSpPr>
        <p:spPr>
          <a:xfrm>
            <a:off x="827584" y="1053108"/>
            <a:ext cx="7811691" cy="647700"/>
          </a:xfrm>
        </p:spPr>
        <p:txBody>
          <a:bodyPr>
            <a:normAutofit/>
          </a:bodyPr>
          <a:lstStyle/>
          <a:p>
            <a:pPr algn="l"/>
            <a:r>
              <a:rPr lang="en-US" altLang="ja-JP" sz="3100" dirty="0" smtClean="0">
                <a:solidFill>
                  <a:srgbClr val="7030A0"/>
                </a:solidFill>
                <a:effectLst/>
                <a:latin typeface="+mn-lt"/>
                <a:ea typeface="ＤＦ流隷体W5" charset="-128"/>
              </a:rPr>
              <a:t>26GeV/c p + </a:t>
            </a:r>
            <a:r>
              <a:rPr lang="en-US" altLang="ja-JP" sz="3100" dirty="0" err="1" smtClean="0">
                <a:solidFill>
                  <a:srgbClr val="7030A0"/>
                </a:solidFill>
                <a:effectLst/>
                <a:latin typeface="+mn-lt"/>
                <a:ea typeface="ＤＦ流隷体W5" charset="-128"/>
              </a:rPr>
              <a:t>Ir</a:t>
            </a:r>
            <a:r>
              <a:rPr lang="en-US" altLang="ja-JP" sz="3100" dirty="0" smtClean="0">
                <a:solidFill>
                  <a:srgbClr val="7030A0"/>
                </a:solidFill>
                <a:effectLst/>
                <a:latin typeface="+mn-lt"/>
                <a:ea typeface="ＤＦ流隷体W5" charset="-128"/>
              </a:rPr>
              <a:t>: p + p </a:t>
            </a:r>
            <a:r>
              <a:rPr lang="en-US" altLang="ja-JP" sz="3100" dirty="0" smtClean="0">
                <a:solidFill>
                  <a:srgbClr val="7030A0"/>
                </a:solidFill>
                <a:effectLst/>
                <a:latin typeface="+mn-lt"/>
                <a:ea typeface="ＤＦ流隷体W5" charset="-128"/>
                <a:sym typeface="Wingdings" pitchFamily="2" charset="2"/>
              </a:rPr>
              <a:t></a:t>
            </a:r>
            <a:r>
              <a:rPr lang="en-US" altLang="ja-JP" sz="3100" dirty="0" smtClean="0">
                <a:solidFill>
                  <a:srgbClr val="7030A0"/>
                </a:solidFill>
                <a:effectLst/>
                <a:latin typeface="+mn-lt"/>
                <a:ea typeface="ＤＦ流隷体W5" charset="-128"/>
              </a:rPr>
              <a:t> </a:t>
            </a:r>
            <a:r>
              <a:rPr lang="en-US" altLang="ja-JP" sz="3100" dirty="0" smtClean="0">
                <a:solidFill>
                  <a:srgbClr val="7030A0"/>
                </a:solidFill>
                <a:effectLst/>
                <a:latin typeface="Times New Roman Antimatter" pitchFamily="18" charset="0"/>
                <a:ea typeface="ＤＦ流隷体W5" charset="-128"/>
              </a:rPr>
              <a:t>p</a:t>
            </a:r>
            <a:r>
              <a:rPr lang="en-US" altLang="ja-JP" sz="3100" dirty="0" smtClean="0">
                <a:solidFill>
                  <a:srgbClr val="7030A0"/>
                </a:solidFill>
                <a:effectLst/>
                <a:latin typeface="+mn-lt"/>
                <a:ea typeface="ＤＦ流隷体W5" charset="-128"/>
              </a:rPr>
              <a:t> + p + p+ p </a:t>
            </a:r>
            <a:endParaRPr lang="en-US" altLang="ja-JP" sz="3100" dirty="0">
              <a:solidFill>
                <a:srgbClr val="7030A0"/>
              </a:solidFill>
              <a:effectLst/>
              <a:latin typeface="+mn-lt"/>
              <a:ea typeface="ＤＦ流隷体W5" charset="-128"/>
            </a:endParaRPr>
          </a:p>
        </p:txBody>
      </p:sp>
      <p:pic>
        <p:nvPicPr>
          <p:cNvPr id="1105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6976144" cy="486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5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62907"/>
            <a:ext cx="8136904" cy="4934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410" y="1772816"/>
            <a:ext cx="3528070" cy="4835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円/楕円 1"/>
          <p:cNvSpPr/>
          <p:nvPr/>
        </p:nvSpPr>
        <p:spPr>
          <a:xfrm>
            <a:off x="7956376" y="1988840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 rot="19815253">
            <a:off x="323851" y="3209068"/>
            <a:ext cx="7993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 smtClean="0">
                <a:solidFill>
                  <a:srgbClr val="FF0000"/>
                </a:solidFill>
              </a:rPr>
              <a:t>2.5GeV</a:t>
            </a:r>
            <a:r>
              <a:rPr kumimoji="1" lang="en-US" altLang="ja-JP" sz="3600" b="1" dirty="0" smtClean="0">
                <a:solidFill>
                  <a:srgbClr val="FF0000"/>
                </a:solidFill>
                <a:sym typeface="Wingdings" pitchFamily="2" charset="2"/>
              </a:rPr>
              <a:t>10</a:t>
            </a:r>
            <a:r>
              <a:rPr kumimoji="1" lang="en-US" altLang="ja-JP" sz="3600" b="1" baseline="30000" dirty="0" smtClean="0">
                <a:solidFill>
                  <a:srgbClr val="FF0000"/>
                </a:solidFill>
                <a:sym typeface="Wingdings" pitchFamily="2" charset="2"/>
              </a:rPr>
              <a:t>-4</a:t>
            </a:r>
            <a:r>
              <a:rPr kumimoji="1" lang="en-US" altLang="ja-JP" sz="3600" b="1" dirty="0" smtClean="0">
                <a:solidFill>
                  <a:srgbClr val="FF0000"/>
                </a:solidFill>
                <a:sym typeface="Wingdings" pitchFamily="2" charset="2"/>
              </a:rPr>
              <a:t>eV: more than 13 digits! </a:t>
            </a:r>
            <a:endParaRPr kumimoji="1" lang="ja-JP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27790" y="332656"/>
            <a:ext cx="73726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rgbClr val="7030A0"/>
                </a:solidFill>
              </a:rPr>
              <a:t>Preparation of antiproton</a:t>
            </a:r>
            <a:endParaRPr kumimoji="1" lang="ja-JP" altLang="en-US" sz="4400" dirty="0">
              <a:solidFill>
                <a:srgbClr val="7030A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03680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10595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50289E-6 L -0.23975 1.50289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mage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64" y="1059715"/>
            <a:ext cx="8573416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 rot="4102320">
            <a:off x="4716173" y="3583121"/>
            <a:ext cx="1959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ASACUSA</a:t>
            </a:r>
            <a:endParaRPr lang="en-GB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4102320">
            <a:off x="5717677" y="3453014"/>
            <a:ext cx="1476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ALPHA</a:t>
            </a:r>
            <a:endParaRPr lang="en-GB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4102320">
            <a:off x="4426767" y="3157040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</a:t>
            </a:r>
            <a:endParaRPr lang="en-GB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1019885">
            <a:off x="5215845" y="2501747"/>
            <a:ext cx="1473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ATRAP</a:t>
            </a:r>
            <a:endParaRPr lang="en-GB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 rot="1019885">
            <a:off x="5341821" y="1881159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AEGIS</a:t>
            </a:r>
            <a:endParaRPr lang="en-GB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8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80000"/>
                    </a14:imgEffect>
                    <a14:imgEffect>
                      <a14:brightnessContrast bright="14000"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59170">
            <a:off x="1240221" y="3233026"/>
            <a:ext cx="4190596" cy="28471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21359757">
            <a:off x="2466994" y="4444091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GBAR</a:t>
            </a:r>
            <a:endParaRPr lang="en-GB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2411760" y="3488823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ELENA</a:t>
            </a:r>
            <a:endParaRPr lang="en-GB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>
                <a:solidFill>
                  <a:srgbClr val="7030A0"/>
                </a:solidFill>
              </a:rPr>
              <a:t>Cold </a:t>
            </a:r>
            <a:r>
              <a:rPr kumimoji="1" lang="en-US" altLang="ja-JP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H/p</a:t>
            </a:r>
            <a:r>
              <a:rPr kumimoji="1" lang="en-US" altLang="ja-JP" dirty="0" smtClean="0">
                <a:solidFill>
                  <a:srgbClr val="7030A0"/>
                </a:solidFill>
              </a:rPr>
              <a:t> experiments at AD, CERN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43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00" name="Text Box 4"/>
          <p:cNvSpPr txBox="1">
            <a:spLocks noChangeArrowheads="1"/>
          </p:cNvSpPr>
          <p:nvPr/>
        </p:nvSpPr>
        <p:spPr bwMode="auto">
          <a:xfrm>
            <a:off x="347821" y="980728"/>
            <a:ext cx="425016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(1)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e</a:t>
            </a:r>
            <a:r>
              <a:rPr lang="en-US" altLang="ja-JP" sz="2400" baseline="300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 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H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</a:t>
            </a:r>
            <a:r>
              <a:rPr lang="en-US" altLang="ja-JP" sz="2400" dirty="0" err="1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h</a:t>
            </a:r>
            <a:r>
              <a:rPr lang="en-US" altLang="ja-JP" sz="2400" dirty="0" err="1">
                <a:solidFill>
                  <a:srgbClr val="7030A0"/>
                </a:solidFill>
                <a:latin typeface="Symbol" pitchFamily="18" charset="2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n</a:t>
            </a:r>
            <a:endParaRPr lang="en-US" altLang="ja-JP" sz="2400" dirty="0">
              <a:solidFill>
                <a:srgbClr val="7030A0"/>
              </a:solidFill>
              <a:latin typeface="Symbol" pitchFamily="18" charset="2"/>
              <a:ea typeface="ＤＦ流隷体W5" pitchFamily="65" charset="-128"/>
              <a:cs typeface="Times New Roman" pitchFamily="18" charset="0"/>
            </a:endParaRPr>
          </a:p>
          <a:p>
            <a:pPr>
              <a:defRPr/>
            </a:pP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</a:rPr>
              <a:t>(2)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e</a:t>
            </a:r>
            <a:r>
              <a:rPr lang="en-US" altLang="ja-JP" sz="2400" baseline="300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e</a:t>
            </a:r>
            <a:r>
              <a:rPr lang="en-US" altLang="ja-JP" sz="2400" baseline="300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  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H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e</a:t>
            </a:r>
            <a:r>
              <a:rPr lang="en-US" altLang="ja-JP" sz="2400" baseline="300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 : 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(ATRAP, ALPHA, ASACUSA)</a:t>
            </a:r>
            <a:endParaRPr lang="en-US" altLang="ja-JP" sz="2400" dirty="0">
              <a:solidFill>
                <a:srgbClr val="7030A0"/>
              </a:solidFill>
              <a:ea typeface="ＤＦ流隷体W5" pitchFamily="65" charset="-128"/>
              <a:cs typeface="Times New Roman" pitchFamily="18" charset="0"/>
              <a:sym typeface="Wingdings" pitchFamily="2" charset="2"/>
            </a:endParaRPr>
          </a:p>
          <a:p>
            <a:pPr>
              <a:defRPr/>
            </a:pP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(3)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(</a:t>
            </a:r>
            <a:r>
              <a:rPr lang="en-US" altLang="ja-JP" sz="2400" dirty="0" err="1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e</a:t>
            </a:r>
            <a:r>
              <a:rPr lang="en-US" altLang="ja-JP" sz="2400" baseline="30000" dirty="0" err="1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</a:t>
            </a:r>
            <a:r>
              <a:rPr lang="en-US" altLang="ja-JP" sz="2400" dirty="0" err="1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e</a:t>
            </a:r>
            <a:r>
              <a:rPr lang="en-US" altLang="ja-JP" sz="2400" baseline="300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-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)   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H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e</a:t>
            </a:r>
            <a:r>
              <a:rPr lang="en-US" altLang="ja-JP" sz="2400" baseline="300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-</a:t>
            </a:r>
          </a:p>
          <a:p>
            <a:pPr>
              <a:defRPr/>
            </a:pP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(ATRAP, </a:t>
            </a:r>
            <a:r>
              <a:rPr lang="en-US" altLang="ja-JP" sz="2400" dirty="0" err="1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AEgIS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altLang="ja-JP" sz="2400" dirty="0" err="1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Gbar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)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79512" y="71414"/>
            <a:ext cx="72866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manipulation</a:t>
            </a:r>
          </a:p>
        </p:txBody>
      </p:sp>
      <p:pic>
        <p:nvPicPr>
          <p:cNvPr id="12186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36912"/>
            <a:ext cx="6964750" cy="4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74"/>
          <p:cNvSpPr txBox="1">
            <a:spLocks noChangeArrowheads="1"/>
          </p:cNvSpPr>
          <p:nvPr/>
        </p:nvSpPr>
        <p:spPr bwMode="auto">
          <a:xfrm>
            <a:off x="4608512" y="980728"/>
            <a:ext cx="4392488" cy="46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5" tIns="45718" rIns="91435" bIns="45718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</a:rPr>
              <a:t>Г</a:t>
            </a:r>
            <a:r>
              <a:rPr lang="de-CH" sz="2400" dirty="0">
                <a:solidFill>
                  <a:srgbClr val="7030A0"/>
                </a:solidFill>
              </a:rPr>
              <a:t> = 3 </a:t>
            </a:r>
            <a:r>
              <a:rPr lang="de-CH" sz="2400" baseline="30000" dirty="0">
                <a:solidFill>
                  <a:srgbClr val="7030A0"/>
                </a:solidFill>
              </a:rPr>
              <a:t>.</a:t>
            </a:r>
            <a:r>
              <a:rPr lang="de-CH" sz="2400" dirty="0">
                <a:solidFill>
                  <a:srgbClr val="7030A0"/>
                </a:solidFill>
              </a:rPr>
              <a:t>10</a:t>
            </a:r>
            <a:r>
              <a:rPr lang="de-CH" sz="2400" baseline="30000" dirty="0">
                <a:solidFill>
                  <a:srgbClr val="7030A0"/>
                </a:solidFill>
              </a:rPr>
              <a:t>-11</a:t>
            </a:r>
            <a:r>
              <a:rPr lang="de-CH" sz="2400" dirty="0">
                <a:solidFill>
                  <a:srgbClr val="7030A0"/>
                </a:solidFill>
              </a:rPr>
              <a:t> (</a:t>
            </a:r>
            <a:r>
              <a:rPr lang="de-CH" sz="2400" dirty="0" smtClean="0">
                <a:solidFill>
                  <a:srgbClr val="7030A0"/>
                </a:solidFill>
              </a:rPr>
              <a:t>4.2/T)</a:t>
            </a:r>
            <a:r>
              <a:rPr lang="en-US" altLang="ja-JP" sz="2400" baseline="30000" dirty="0" smtClean="0">
                <a:solidFill>
                  <a:srgbClr val="7030A0"/>
                </a:solidFill>
              </a:rPr>
              <a:t>1</a:t>
            </a:r>
            <a:r>
              <a:rPr lang="de-CH" sz="2400" baseline="30000" dirty="0" smtClean="0">
                <a:solidFill>
                  <a:srgbClr val="7030A0"/>
                </a:solidFill>
              </a:rPr>
              <a:t>/2</a:t>
            </a:r>
            <a:r>
              <a:rPr lang="de-CH" sz="2400" dirty="0" smtClean="0">
                <a:solidFill>
                  <a:srgbClr val="7030A0"/>
                </a:solidFill>
              </a:rPr>
              <a:t> </a:t>
            </a:r>
            <a:r>
              <a:rPr lang="en-US" altLang="ja-JP" sz="2400" dirty="0" smtClean="0">
                <a:solidFill>
                  <a:srgbClr val="7030A0"/>
                </a:solidFill>
                <a:latin typeface="Symbol" pitchFamily="18" charset="2"/>
              </a:rPr>
              <a:t>r</a:t>
            </a:r>
            <a:r>
              <a:rPr lang="de-CH" sz="2400" baseline="-25000" dirty="0" smtClean="0">
                <a:solidFill>
                  <a:srgbClr val="7030A0"/>
                </a:solidFill>
              </a:rPr>
              <a:t>e</a:t>
            </a:r>
            <a:r>
              <a:rPr lang="de-CH" sz="2400" baseline="30000" dirty="0" smtClean="0">
                <a:solidFill>
                  <a:srgbClr val="7030A0"/>
                </a:solidFill>
              </a:rPr>
              <a:t>  </a:t>
            </a:r>
            <a:r>
              <a:rPr lang="en-US" altLang="ja-JP" sz="2400" dirty="0" smtClean="0">
                <a:solidFill>
                  <a:srgbClr val="7030A0"/>
                </a:solidFill>
                <a:latin typeface="Symbol" pitchFamily="18" charset="2"/>
              </a:rPr>
              <a:t>r</a:t>
            </a:r>
            <a:r>
              <a:rPr lang="de-CH" sz="2400" baseline="-25000" dirty="0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r>
              <a:rPr lang="de-CH" sz="2400" dirty="0" smtClean="0">
                <a:solidFill>
                  <a:srgbClr val="7030A0"/>
                </a:solidFill>
              </a:rPr>
              <a:t>  s</a:t>
            </a:r>
            <a:r>
              <a:rPr lang="de-CH" sz="2400" baseline="30000" dirty="0" smtClean="0">
                <a:solidFill>
                  <a:srgbClr val="7030A0"/>
                </a:solidFill>
              </a:rPr>
              <a:t>-1</a:t>
            </a:r>
            <a:endParaRPr lang="de-CH" sz="2400" baseline="30000" dirty="0">
              <a:solidFill>
                <a:srgbClr val="7030A0"/>
              </a:solidFill>
            </a:endParaRPr>
          </a:p>
        </p:txBody>
      </p:sp>
      <p:sp>
        <p:nvSpPr>
          <p:cNvPr id="12" name="Text Box 80"/>
          <p:cNvSpPr txBox="1">
            <a:spLocks noChangeArrowheads="1"/>
          </p:cNvSpPr>
          <p:nvPr/>
        </p:nvSpPr>
        <p:spPr bwMode="auto">
          <a:xfrm>
            <a:off x="4608512" y="1350061"/>
            <a:ext cx="4572000" cy="46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5" tIns="45718" rIns="91435" bIns="45718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</a:rPr>
              <a:t>Г</a:t>
            </a:r>
            <a:r>
              <a:rPr lang="de-CH" sz="2400" dirty="0">
                <a:solidFill>
                  <a:srgbClr val="7030A0"/>
                </a:solidFill>
              </a:rPr>
              <a:t> = 6 </a:t>
            </a:r>
            <a:r>
              <a:rPr lang="de-CH" sz="2400" baseline="30000" dirty="0">
                <a:solidFill>
                  <a:srgbClr val="7030A0"/>
                </a:solidFill>
              </a:rPr>
              <a:t>.</a:t>
            </a:r>
            <a:r>
              <a:rPr lang="de-CH" sz="2400" dirty="0">
                <a:solidFill>
                  <a:srgbClr val="7030A0"/>
                </a:solidFill>
              </a:rPr>
              <a:t>10</a:t>
            </a:r>
            <a:r>
              <a:rPr lang="de-CH" sz="2400" baseline="30000" dirty="0">
                <a:solidFill>
                  <a:srgbClr val="7030A0"/>
                </a:solidFill>
              </a:rPr>
              <a:t>-13</a:t>
            </a:r>
            <a:r>
              <a:rPr lang="de-CH" sz="2400" dirty="0">
                <a:solidFill>
                  <a:srgbClr val="7030A0"/>
                </a:solidFill>
              </a:rPr>
              <a:t> (4.2/T)</a:t>
            </a:r>
            <a:r>
              <a:rPr lang="de-CH" sz="2400" baseline="30000" dirty="0">
                <a:solidFill>
                  <a:srgbClr val="7030A0"/>
                </a:solidFill>
              </a:rPr>
              <a:t>9/2</a:t>
            </a:r>
            <a:r>
              <a:rPr lang="de-CH" sz="2400" dirty="0">
                <a:solidFill>
                  <a:srgbClr val="7030A0"/>
                </a:solidFill>
              </a:rPr>
              <a:t> </a:t>
            </a:r>
            <a:r>
              <a:rPr lang="en-US" altLang="ja-JP" sz="2400" dirty="0" smtClean="0">
                <a:solidFill>
                  <a:srgbClr val="7030A0"/>
                </a:solidFill>
                <a:latin typeface="Symbol" pitchFamily="18" charset="2"/>
              </a:rPr>
              <a:t>r</a:t>
            </a:r>
            <a:r>
              <a:rPr lang="de-CH" sz="2400" baseline="-25000" dirty="0" smtClean="0">
                <a:solidFill>
                  <a:srgbClr val="7030A0"/>
                </a:solidFill>
              </a:rPr>
              <a:t>e</a:t>
            </a:r>
            <a:r>
              <a:rPr lang="de-CH" sz="2400" baseline="30000" dirty="0" smtClean="0">
                <a:solidFill>
                  <a:srgbClr val="7030A0"/>
                </a:solidFill>
              </a:rPr>
              <a:t>2  </a:t>
            </a:r>
            <a:r>
              <a:rPr lang="en-US" altLang="ja-JP" sz="2400" dirty="0" smtClean="0">
                <a:solidFill>
                  <a:srgbClr val="7030A0"/>
                </a:solidFill>
                <a:latin typeface="Symbol" pitchFamily="18" charset="2"/>
              </a:rPr>
              <a:t>r</a:t>
            </a:r>
            <a:r>
              <a:rPr lang="de-CH" sz="2400" baseline="-25000" dirty="0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r>
              <a:rPr lang="de-CH" sz="2400" dirty="0" smtClean="0">
                <a:solidFill>
                  <a:srgbClr val="7030A0"/>
                </a:solidFill>
              </a:rPr>
              <a:t>  s</a:t>
            </a:r>
            <a:r>
              <a:rPr lang="de-CH" sz="2400" baseline="30000" dirty="0" smtClean="0">
                <a:solidFill>
                  <a:srgbClr val="7030A0"/>
                </a:solidFill>
              </a:rPr>
              <a:t>-1</a:t>
            </a:r>
            <a:endParaRPr lang="en-US" altLang="ja-JP" sz="2400" baseline="30000" dirty="0">
              <a:solidFill>
                <a:srgbClr val="7030A0"/>
              </a:solidFill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05173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5496" y="6444044"/>
            <a:ext cx="8768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7030A0"/>
                </a:solidFill>
              </a:rPr>
              <a:t>B</a:t>
            </a:r>
            <a:r>
              <a:rPr lang="en-US" altLang="ja-JP" dirty="0">
                <a:solidFill>
                  <a:srgbClr val="7030A0"/>
                </a:solidFill>
              </a:rPr>
              <a:t>. </a:t>
            </a:r>
            <a:r>
              <a:rPr lang="en-US" altLang="ja-JP" dirty="0" err="1">
                <a:solidFill>
                  <a:srgbClr val="7030A0"/>
                </a:solidFill>
              </a:rPr>
              <a:t>Radics</a:t>
            </a:r>
            <a:r>
              <a:rPr lang="en-US" altLang="ja-JP" dirty="0" smtClean="0">
                <a:solidFill>
                  <a:srgbClr val="7030A0"/>
                </a:solidFill>
              </a:rPr>
              <a:t>, </a:t>
            </a:r>
            <a:r>
              <a:rPr lang="en-US" altLang="ja-JP" dirty="0">
                <a:solidFill>
                  <a:srgbClr val="7030A0"/>
                </a:solidFill>
              </a:rPr>
              <a:t>D. J. Murtagh, </a:t>
            </a:r>
            <a:r>
              <a:rPr lang="en-US" altLang="ja-JP" dirty="0" smtClean="0">
                <a:solidFill>
                  <a:srgbClr val="7030A0"/>
                </a:solidFill>
              </a:rPr>
              <a:t>Y</a:t>
            </a:r>
            <a:r>
              <a:rPr lang="en-US" altLang="ja-JP" dirty="0">
                <a:solidFill>
                  <a:srgbClr val="7030A0"/>
                </a:solidFill>
              </a:rPr>
              <a:t>. </a:t>
            </a:r>
            <a:r>
              <a:rPr lang="en-US" altLang="ja-JP" dirty="0" smtClean="0">
                <a:solidFill>
                  <a:srgbClr val="7030A0"/>
                </a:solidFill>
              </a:rPr>
              <a:t>Yamazaki, F</a:t>
            </a:r>
            <a:r>
              <a:rPr lang="en-US" altLang="ja-JP" dirty="0">
                <a:solidFill>
                  <a:srgbClr val="7030A0"/>
                </a:solidFill>
              </a:rPr>
              <a:t>. </a:t>
            </a:r>
            <a:r>
              <a:rPr lang="en-US" altLang="ja-JP" dirty="0" err="1" smtClean="0">
                <a:solidFill>
                  <a:srgbClr val="7030A0"/>
                </a:solidFill>
              </a:rPr>
              <a:t>Robicheaux</a:t>
            </a:r>
            <a:r>
              <a:rPr lang="en-US" altLang="ja-JP" dirty="0" smtClean="0">
                <a:solidFill>
                  <a:srgbClr val="7030A0"/>
                </a:solidFill>
              </a:rPr>
              <a:t>, Phys. Rev. A </a:t>
            </a:r>
            <a:r>
              <a:rPr lang="en-US" altLang="ja-JP" b="1" dirty="0">
                <a:solidFill>
                  <a:srgbClr val="7030A0"/>
                </a:solidFill>
              </a:rPr>
              <a:t>90</a:t>
            </a:r>
            <a:r>
              <a:rPr lang="en-US" altLang="ja-JP" dirty="0">
                <a:solidFill>
                  <a:srgbClr val="7030A0"/>
                </a:solidFill>
              </a:rPr>
              <a:t>, 032704 (2014)</a:t>
            </a:r>
            <a:endParaRPr lang="ja-JP" altLang="en-US" dirty="0">
              <a:solidFill>
                <a:srgbClr val="7030A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79512" y="71414"/>
            <a:ext cx="72866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manipulation</a:t>
            </a:r>
          </a:p>
        </p:txBody>
      </p:sp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34068"/>
            <a:ext cx="4003400" cy="536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632" y="908720"/>
            <a:ext cx="4115775" cy="465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1259632" y="5229200"/>
            <a:ext cx="2016224" cy="369332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7030A0"/>
                </a:solidFill>
              </a:rPr>
              <a:t>10</a:t>
            </a:r>
            <a:r>
              <a:rPr kumimoji="1" lang="en-US" altLang="ja-JP" b="1" dirty="0" smtClean="0">
                <a:solidFill>
                  <a:srgbClr val="7030A0"/>
                </a:solidFill>
                <a:latin typeface="Symbol" panose="05050102010706020507" pitchFamily="18" charset="2"/>
              </a:rPr>
              <a:t>m</a:t>
            </a:r>
            <a:r>
              <a:rPr kumimoji="1" lang="en-US" altLang="ja-JP" b="1" dirty="0" smtClean="0">
                <a:solidFill>
                  <a:srgbClr val="7030A0"/>
                </a:solidFill>
              </a:rPr>
              <a:t>s in e</a:t>
            </a:r>
            <a:r>
              <a:rPr kumimoji="1" lang="en-US" altLang="ja-JP" sz="2400" b="1" baseline="30000" dirty="0" smtClean="0">
                <a:solidFill>
                  <a:srgbClr val="7030A0"/>
                </a:solidFill>
              </a:rPr>
              <a:t>+</a:t>
            </a:r>
            <a:r>
              <a:rPr kumimoji="1" lang="en-US" altLang="ja-JP" b="1" dirty="0" smtClean="0">
                <a:solidFill>
                  <a:srgbClr val="7030A0"/>
                </a:solidFill>
              </a:rPr>
              <a:t> plasma</a:t>
            </a:r>
            <a:endParaRPr kumimoji="1" lang="ja-JP" altLang="en-US" b="1" dirty="0">
              <a:solidFill>
                <a:srgbClr val="7030A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394186" y="4365104"/>
            <a:ext cx="2072002" cy="646331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7030A0"/>
                </a:solidFill>
              </a:rPr>
              <a:t>10</a:t>
            </a:r>
            <a:r>
              <a:rPr kumimoji="1" lang="en-US" altLang="ja-JP" b="1" dirty="0" smtClean="0">
                <a:solidFill>
                  <a:srgbClr val="7030A0"/>
                </a:solidFill>
                <a:latin typeface="Symbol" panose="05050102010706020507" pitchFamily="18" charset="2"/>
              </a:rPr>
              <a:t>m</a:t>
            </a:r>
            <a:r>
              <a:rPr kumimoji="1" lang="en-US" altLang="ja-JP" b="1" dirty="0" smtClean="0">
                <a:solidFill>
                  <a:srgbClr val="7030A0"/>
                </a:solidFill>
              </a:rPr>
              <a:t>s in e</a:t>
            </a:r>
            <a:r>
              <a:rPr kumimoji="1" lang="en-US" altLang="ja-JP" sz="2400" b="1" baseline="30000" dirty="0" smtClean="0">
                <a:solidFill>
                  <a:srgbClr val="7030A0"/>
                </a:solidFill>
              </a:rPr>
              <a:t>+</a:t>
            </a:r>
            <a:r>
              <a:rPr kumimoji="1" lang="en-US" altLang="ja-JP" b="1" dirty="0" smtClean="0">
                <a:solidFill>
                  <a:srgbClr val="7030A0"/>
                </a:solidFill>
              </a:rPr>
              <a:t> </a:t>
            </a:r>
          </a:p>
          <a:p>
            <a:r>
              <a:rPr kumimoji="1" lang="en-US" altLang="ja-JP" b="1" dirty="0" smtClean="0">
                <a:solidFill>
                  <a:srgbClr val="7030A0"/>
                </a:solidFill>
              </a:rPr>
              <a:t>Plasma </a:t>
            </a:r>
            <a:r>
              <a:rPr lang="en-US" altLang="ja-JP" b="1" dirty="0" smtClean="0">
                <a:solidFill>
                  <a:srgbClr val="7030A0"/>
                </a:solidFill>
              </a:rPr>
              <a:t>+ </a:t>
            </a:r>
            <a:r>
              <a:rPr lang="en-US" altLang="ja-JP" b="1" dirty="0">
                <a:solidFill>
                  <a:srgbClr val="7030A0"/>
                </a:solidFill>
              </a:rPr>
              <a:t>1ms travel</a:t>
            </a:r>
            <a:endParaRPr kumimoji="1" lang="ja-JP" altLang="en-US" b="1" dirty="0">
              <a:solidFill>
                <a:srgbClr val="7030A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691680" y="1403484"/>
            <a:ext cx="720080" cy="64633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7030A0"/>
                </a:solidFill>
              </a:rPr>
              <a:t>B=2T</a:t>
            </a:r>
          </a:p>
          <a:p>
            <a:r>
              <a:rPr lang="en-US" altLang="ja-JP" b="1" dirty="0">
                <a:solidFill>
                  <a:srgbClr val="7030A0"/>
                </a:solidFill>
              </a:rPr>
              <a:t>10</a:t>
            </a:r>
            <a:r>
              <a:rPr lang="en-US" altLang="ja-JP" b="1" baseline="30000" dirty="0">
                <a:solidFill>
                  <a:srgbClr val="7030A0"/>
                </a:solidFill>
              </a:rPr>
              <a:t>6</a:t>
            </a:r>
            <a:r>
              <a:rPr lang="en-US" altLang="ja-JP" b="1" dirty="0">
                <a:solidFill>
                  <a:srgbClr val="7030A0"/>
                </a:solidFill>
              </a:rPr>
              <a:t> </a:t>
            </a:r>
            <a:r>
              <a:rPr lang="en-US" altLang="ja-JP" b="1" dirty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endParaRPr kumimoji="1" lang="ja-JP" altLang="en-US" b="1" dirty="0">
              <a:solidFill>
                <a:srgbClr val="7030A0"/>
              </a:solidFill>
              <a:latin typeface="Times New Roman Antimatter" panose="02020603050405020304" pitchFamily="18" charset="0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868144" y="1340768"/>
            <a:ext cx="720080" cy="64633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7030A0"/>
                </a:solidFill>
              </a:rPr>
              <a:t>B=2T</a:t>
            </a:r>
          </a:p>
          <a:p>
            <a:r>
              <a:rPr lang="en-US" altLang="ja-JP" b="1" dirty="0">
                <a:solidFill>
                  <a:srgbClr val="7030A0"/>
                </a:solidFill>
              </a:rPr>
              <a:t>10</a:t>
            </a:r>
            <a:r>
              <a:rPr lang="en-US" altLang="ja-JP" b="1" baseline="30000" dirty="0">
                <a:solidFill>
                  <a:srgbClr val="7030A0"/>
                </a:solidFill>
              </a:rPr>
              <a:t>6</a:t>
            </a:r>
            <a:r>
              <a:rPr lang="en-US" altLang="ja-JP" b="1" dirty="0">
                <a:solidFill>
                  <a:srgbClr val="7030A0"/>
                </a:solidFill>
              </a:rPr>
              <a:t> </a:t>
            </a:r>
            <a:r>
              <a:rPr lang="en-US" altLang="ja-JP" b="1" dirty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endParaRPr kumimoji="1" lang="ja-JP" altLang="en-US" b="1" dirty="0">
              <a:solidFill>
                <a:srgbClr val="7030A0"/>
              </a:solidFill>
              <a:latin typeface="Times New Roman Antimatter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84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00" name="Text Box 4"/>
          <p:cNvSpPr txBox="1">
            <a:spLocks noChangeArrowheads="1"/>
          </p:cNvSpPr>
          <p:nvPr/>
        </p:nvSpPr>
        <p:spPr bwMode="auto">
          <a:xfrm>
            <a:off x="347821" y="980728"/>
            <a:ext cx="425016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(1)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e</a:t>
            </a:r>
            <a:r>
              <a:rPr lang="en-US" altLang="ja-JP" sz="2400" baseline="300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 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H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</a:t>
            </a:r>
            <a:r>
              <a:rPr lang="en-US" altLang="ja-JP" sz="2400" dirty="0" err="1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h</a:t>
            </a:r>
            <a:r>
              <a:rPr lang="en-US" altLang="ja-JP" sz="2400" dirty="0" err="1">
                <a:solidFill>
                  <a:srgbClr val="7030A0"/>
                </a:solidFill>
                <a:latin typeface="Symbol" pitchFamily="18" charset="2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n</a:t>
            </a:r>
            <a:endParaRPr lang="en-US" altLang="ja-JP" sz="2400" dirty="0">
              <a:solidFill>
                <a:srgbClr val="7030A0"/>
              </a:solidFill>
              <a:latin typeface="Symbol" pitchFamily="18" charset="2"/>
              <a:ea typeface="ＤＦ流隷体W5" pitchFamily="65" charset="-128"/>
              <a:cs typeface="Times New Roman" pitchFamily="18" charset="0"/>
            </a:endParaRPr>
          </a:p>
          <a:p>
            <a:pPr>
              <a:defRPr/>
            </a:pP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</a:rPr>
              <a:t>(2)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e</a:t>
            </a:r>
            <a:r>
              <a:rPr lang="en-US" altLang="ja-JP" sz="2400" baseline="300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e</a:t>
            </a:r>
            <a:r>
              <a:rPr lang="en-US" altLang="ja-JP" sz="2400" baseline="300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  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H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e</a:t>
            </a:r>
            <a:r>
              <a:rPr lang="en-US" altLang="ja-JP" sz="2400" baseline="300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 : 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(ATRAP, ALPHA, ASACUSA)</a:t>
            </a:r>
            <a:endParaRPr lang="en-US" altLang="ja-JP" sz="2400" dirty="0">
              <a:solidFill>
                <a:srgbClr val="7030A0"/>
              </a:solidFill>
              <a:ea typeface="ＤＦ流隷体W5" pitchFamily="65" charset="-128"/>
              <a:cs typeface="Times New Roman" pitchFamily="18" charset="0"/>
              <a:sym typeface="Wingdings" pitchFamily="2" charset="2"/>
            </a:endParaRPr>
          </a:p>
          <a:p>
            <a:pPr>
              <a:defRPr/>
            </a:pP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(3)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(</a:t>
            </a:r>
            <a:r>
              <a:rPr lang="en-US" altLang="ja-JP" sz="2400" dirty="0" err="1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e</a:t>
            </a:r>
            <a:r>
              <a:rPr lang="en-US" altLang="ja-JP" sz="2400" baseline="30000" dirty="0" err="1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</a:t>
            </a:r>
            <a:r>
              <a:rPr lang="en-US" altLang="ja-JP" sz="2400" dirty="0" err="1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e</a:t>
            </a:r>
            <a:r>
              <a:rPr lang="en-US" altLang="ja-JP" sz="2400" baseline="300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-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)   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H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+ 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e</a:t>
            </a:r>
            <a:r>
              <a:rPr lang="en-US" altLang="ja-JP" sz="2400" baseline="300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-</a:t>
            </a:r>
          </a:p>
          <a:p>
            <a:pPr>
              <a:defRPr/>
            </a:pP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(ATRAP, </a:t>
            </a:r>
            <a:r>
              <a:rPr lang="en-US" altLang="ja-JP" sz="2400" dirty="0" err="1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AEgIS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altLang="ja-JP" sz="2400" dirty="0" err="1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Gbar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  <a:sym typeface="Wingdings" pitchFamily="2" charset="2"/>
              </a:rPr>
              <a:t>)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79512" y="71414"/>
            <a:ext cx="72866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manipulation</a:t>
            </a:r>
          </a:p>
        </p:txBody>
      </p:sp>
      <p:pic>
        <p:nvPicPr>
          <p:cNvPr id="12186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36912"/>
            <a:ext cx="6964750" cy="4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74"/>
          <p:cNvSpPr txBox="1">
            <a:spLocks noChangeArrowheads="1"/>
          </p:cNvSpPr>
          <p:nvPr/>
        </p:nvSpPr>
        <p:spPr bwMode="auto">
          <a:xfrm>
            <a:off x="4608512" y="980728"/>
            <a:ext cx="4392488" cy="46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5" tIns="45718" rIns="91435" bIns="45718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</a:rPr>
              <a:t>Г</a:t>
            </a:r>
            <a:r>
              <a:rPr lang="de-CH" sz="2400" dirty="0">
                <a:solidFill>
                  <a:srgbClr val="7030A0"/>
                </a:solidFill>
              </a:rPr>
              <a:t> = 3 </a:t>
            </a:r>
            <a:r>
              <a:rPr lang="de-CH" sz="2400" baseline="30000" dirty="0">
                <a:solidFill>
                  <a:srgbClr val="7030A0"/>
                </a:solidFill>
              </a:rPr>
              <a:t>.</a:t>
            </a:r>
            <a:r>
              <a:rPr lang="de-CH" sz="2400" dirty="0">
                <a:solidFill>
                  <a:srgbClr val="7030A0"/>
                </a:solidFill>
              </a:rPr>
              <a:t>10</a:t>
            </a:r>
            <a:r>
              <a:rPr lang="de-CH" sz="2400" baseline="30000" dirty="0">
                <a:solidFill>
                  <a:srgbClr val="7030A0"/>
                </a:solidFill>
              </a:rPr>
              <a:t>-11</a:t>
            </a:r>
            <a:r>
              <a:rPr lang="de-CH" sz="2400" dirty="0">
                <a:solidFill>
                  <a:srgbClr val="7030A0"/>
                </a:solidFill>
              </a:rPr>
              <a:t> (</a:t>
            </a:r>
            <a:r>
              <a:rPr lang="de-CH" sz="2400" dirty="0" smtClean="0">
                <a:solidFill>
                  <a:srgbClr val="7030A0"/>
                </a:solidFill>
              </a:rPr>
              <a:t>4.2/T)</a:t>
            </a:r>
            <a:r>
              <a:rPr lang="en-US" altLang="ja-JP" sz="2400" baseline="30000" dirty="0" smtClean="0">
                <a:solidFill>
                  <a:srgbClr val="7030A0"/>
                </a:solidFill>
              </a:rPr>
              <a:t>1</a:t>
            </a:r>
            <a:r>
              <a:rPr lang="de-CH" sz="2400" baseline="30000" dirty="0" smtClean="0">
                <a:solidFill>
                  <a:srgbClr val="7030A0"/>
                </a:solidFill>
              </a:rPr>
              <a:t>/2</a:t>
            </a:r>
            <a:r>
              <a:rPr lang="de-CH" sz="2400" dirty="0" smtClean="0">
                <a:solidFill>
                  <a:srgbClr val="7030A0"/>
                </a:solidFill>
              </a:rPr>
              <a:t> </a:t>
            </a:r>
            <a:r>
              <a:rPr lang="en-US" altLang="ja-JP" sz="2400" dirty="0" smtClean="0">
                <a:solidFill>
                  <a:srgbClr val="7030A0"/>
                </a:solidFill>
                <a:latin typeface="Symbol" pitchFamily="18" charset="2"/>
              </a:rPr>
              <a:t>r</a:t>
            </a:r>
            <a:r>
              <a:rPr lang="de-CH" sz="2400" baseline="-25000" dirty="0" smtClean="0">
                <a:solidFill>
                  <a:srgbClr val="7030A0"/>
                </a:solidFill>
              </a:rPr>
              <a:t>e</a:t>
            </a:r>
            <a:r>
              <a:rPr lang="de-CH" sz="2400" baseline="30000" dirty="0" smtClean="0">
                <a:solidFill>
                  <a:srgbClr val="7030A0"/>
                </a:solidFill>
              </a:rPr>
              <a:t>  </a:t>
            </a:r>
            <a:r>
              <a:rPr lang="en-US" altLang="ja-JP" sz="2400" dirty="0" smtClean="0">
                <a:solidFill>
                  <a:srgbClr val="7030A0"/>
                </a:solidFill>
                <a:latin typeface="Symbol" pitchFamily="18" charset="2"/>
              </a:rPr>
              <a:t>r</a:t>
            </a:r>
            <a:r>
              <a:rPr lang="de-CH" sz="2400" baseline="-25000" dirty="0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r>
              <a:rPr lang="de-CH" sz="2400" dirty="0" smtClean="0">
                <a:solidFill>
                  <a:srgbClr val="7030A0"/>
                </a:solidFill>
              </a:rPr>
              <a:t>  s</a:t>
            </a:r>
            <a:r>
              <a:rPr lang="de-CH" sz="2400" baseline="30000" dirty="0" smtClean="0">
                <a:solidFill>
                  <a:srgbClr val="7030A0"/>
                </a:solidFill>
              </a:rPr>
              <a:t>-1</a:t>
            </a:r>
            <a:endParaRPr lang="de-CH" sz="2400" baseline="30000" dirty="0">
              <a:solidFill>
                <a:srgbClr val="7030A0"/>
              </a:solidFill>
            </a:endParaRPr>
          </a:p>
        </p:txBody>
      </p:sp>
      <p:sp>
        <p:nvSpPr>
          <p:cNvPr id="12" name="Text Box 80"/>
          <p:cNvSpPr txBox="1">
            <a:spLocks noChangeArrowheads="1"/>
          </p:cNvSpPr>
          <p:nvPr/>
        </p:nvSpPr>
        <p:spPr bwMode="auto">
          <a:xfrm>
            <a:off x="4608512" y="1350061"/>
            <a:ext cx="4572000" cy="46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5" tIns="45718" rIns="91435" bIns="45718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</a:rPr>
              <a:t>Г</a:t>
            </a:r>
            <a:r>
              <a:rPr lang="de-CH" sz="2400" dirty="0">
                <a:solidFill>
                  <a:srgbClr val="7030A0"/>
                </a:solidFill>
              </a:rPr>
              <a:t> = 6 </a:t>
            </a:r>
            <a:r>
              <a:rPr lang="de-CH" sz="2400" baseline="30000" dirty="0">
                <a:solidFill>
                  <a:srgbClr val="7030A0"/>
                </a:solidFill>
              </a:rPr>
              <a:t>.</a:t>
            </a:r>
            <a:r>
              <a:rPr lang="de-CH" sz="2400" dirty="0">
                <a:solidFill>
                  <a:srgbClr val="7030A0"/>
                </a:solidFill>
              </a:rPr>
              <a:t>10</a:t>
            </a:r>
            <a:r>
              <a:rPr lang="de-CH" sz="2400" baseline="30000" dirty="0">
                <a:solidFill>
                  <a:srgbClr val="7030A0"/>
                </a:solidFill>
              </a:rPr>
              <a:t>-13</a:t>
            </a:r>
            <a:r>
              <a:rPr lang="de-CH" sz="2400" dirty="0">
                <a:solidFill>
                  <a:srgbClr val="7030A0"/>
                </a:solidFill>
              </a:rPr>
              <a:t> (4.2/T)</a:t>
            </a:r>
            <a:r>
              <a:rPr lang="de-CH" sz="2400" baseline="30000" dirty="0">
                <a:solidFill>
                  <a:srgbClr val="7030A0"/>
                </a:solidFill>
              </a:rPr>
              <a:t>9/2</a:t>
            </a:r>
            <a:r>
              <a:rPr lang="de-CH" sz="2400" dirty="0">
                <a:solidFill>
                  <a:srgbClr val="7030A0"/>
                </a:solidFill>
              </a:rPr>
              <a:t> </a:t>
            </a:r>
            <a:r>
              <a:rPr lang="en-US" altLang="ja-JP" sz="2400" dirty="0" smtClean="0">
                <a:solidFill>
                  <a:srgbClr val="7030A0"/>
                </a:solidFill>
                <a:latin typeface="Symbol" pitchFamily="18" charset="2"/>
              </a:rPr>
              <a:t>r</a:t>
            </a:r>
            <a:r>
              <a:rPr lang="de-CH" sz="2400" baseline="-25000" dirty="0" smtClean="0">
                <a:solidFill>
                  <a:srgbClr val="7030A0"/>
                </a:solidFill>
              </a:rPr>
              <a:t>e</a:t>
            </a:r>
            <a:r>
              <a:rPr lang="de-CH" sz="2400" baseline="30000" dirty="0" smtClean="0">
                <a:solidFill>
                  <a:srgbClr val="7030A0"/>
                </a:solidFill>
              </a:rPr>
              <a:t>2  </a:t>
            </a:r>
            <a:r>
              <a:rPr lang="en-US" altLang="ja-JP" sz="2400" dirty="0" smtClean="0">
                <a:solidFill>
                  <a:srgbClr val="7030A0"/>
                </a:solidFill>
                <a:latin typeface="Symbol" pitchFamily="18" charset="2"/>
              </a:rPr>
              <a:t>r</a:t>
            </a:r>
            <a:r>
              <a:rPr lang="de-CH" sz="2400" baseline="-25000" dirty="0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r>
              <a:rPr lang="de-CH" sz="2400" dirty="0" smtClean="0">
                <a:solidFill>
                  <a:srgbClr val="7030A0"/>
                </a:solidFill>
              </a:rPr>
              <a:t>  s</a:t>
            </a:r>
            <a:r>
              <a:rPr lang="de-CH" sz="2400" baseline="30000" dirty="0" smtClean="0">
                <a:solidFill>
                  <a:srgbClr val="7030A0"/>
                </a:solidFill>
              </a:rPr>
              <a:t>-1</a:t>
            </a:r>
            <a:endParaRPr lang="en-US" altLang="ja-JP" sz="2400" baseline="30000" dirty="0">
              <a:solidFill>
                <a:srgbClr val="7030A0"/>
              </a:solidFill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60612" y="3457451"/>
            <a:ext cx="78878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7030A0"/>
                </a:solidFill>
              </a:rPr>
              <a:t>However, mixing is not easy!</a:t>
            </a:r>
          </a:p>
          <a:p>
            <a:endParaRPr kumimoji="1" lang="en-US" altLang="ja-JP" sz="2400" dirty="0" smtClean="0">
              <a:solidFill>
                <a:srgbClr val="7030A0"/>
              </a:solidFill>
            </a:endParaRPr>
          </a:p>
          <a:p>
            <a:r>
              <a:rPr kumimoji="1" lang="en-US" altLang="ja-JP" sz="2400" dirty="0" smtClean="0">
                <a:solidFill>
                  <a:srgbClr val="7030A0"/>
                </a:solidFill>
              </a:rPr>
              <a:t>        No container for antiparticles</a:t>
            </a:r>
          </a:p>
          <a:p>
            <a:r>
              <a:rPr lang="en-US" altLang="ja-JP" sz="2400" dirty="0" smtClean="0">
                <a:solidFill>
                  <a:srgbClr val="7030A0"/>
                </a:solidFill>
              </a:rPr>
              <a:t>        Separation </a:t>
            </a:r>
            <a:r>
              <a:rPr lang="en-US" altLang="ja-JP" sz="2400" dirty="0">
                <a:solidFill>
                  <a:srgbClr val="7030A0"/>
                </a:solidFill>
              </a:rPr>
              <a:t>due to opposite </a:t>
            </a:r>
            <a:r>
              <a:rPr lang="en-US" altLang="ja-JP" sz="2400" dirty="0" smtClean="0">
                <a:solidFill>
                  <a:srgbClr val="7030A0"/>
                </a:solidFill>
              </a:rPr>
              <a:t>charge</a:t>
            </a:r>
          </a:p>
          <a:p>
            <a:r>
              <a:rPr lang="en-US" altLang="ja-JP" sz="2400" dirty="0" smtClean="0">
                <a:solidFill>
                  <a:srgbClr val="7030A0"/>
                </a:solidFill>
              </a:rPr>
              <a:t>        Coulomb </a:t>
            </a:r>
            <a:r>
              <a:rPr lang="en-US" altLang="ja-JP" sz="2400" dirty="0">
                <a:solidFill>
                  <a:srgbClr val="7030A0"/>
                </a:solidFill>
              </a:rPr>
              <a:t>interaction heat up </a:t>
            </a:r>
            <a:r>
              <a:rPr lang="en-US" altLang="ja-JP" sz="2400" dirty="0" smtClean="0">
                <a:solidFill>
                  <a:srgbClr val="7030A0"/>
                </a:solidFill>
              </a:rPr>
              <a:t>everything (1eV~10</a:t>
            </a:r>
            <a:r>
              <a:rPr lang="en-US" altLang="ja-JP" sz="2400" baseline="30000" dirty="0" smtClean="0">
                <a:solidFill>
                  <a:srgbClr val="7030A0"/>
                </a:solidFill>
              </a:rPr>
              <a:t>4</a:t>
            </a:r>
            <a:r>
              <a:rPr lang="en-US" altLang="ja-JP" sz="2400" dirty="0" smtClean="0">
                <a:solidFill>
                  <a:srgbClr val="7030A0"/>
                </a:solidFill>
              </a:rPr>
              <a:t> K)</a:t>
            </a:r>
          </a:p>
          <a:p>
            <a:endParaRPr kumimoji="1" lang="ja-JP" altLang="en-US" sz="3200" dirty="0">
              <a:solidFill>
                <a:srgbClr val="7030A0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475656" y="5805264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Trap depth~</a:t>
            </a:r>
            <a:r>
              <a:rPr kumimoji="1" lang="ja-JP" altLang="en-US" sz="24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 </a:t>
            </a:r>
            <a:r>
              <a:rPr kumimoji="1" lang="en-US" altLang="ja-JP" sz="24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0.7K/T for ground state </a:t>
            </a:r>
            <a:r>
              <a:rPr kumimoji="1"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  <a:cs typeface="Times New Roman" pitchFamily="18" charset="0"/>
              </a:rPr>
              <a:t>H</a:t>
            </a:r>
            <a:endParaRPr kumimoji="1" lang="ja-JP" altLang="en-US" sz="2400" dirty="0">
              <a:solidFill>
                <a:srgbClr val="7030A0"/>
              </a:solidFill>
              <a:latin typeface="Times New Roman Antimatter" pitchFamily="18" charset="0"/>
              <a:ea typeface="ＭＳ 明朝" pitchFamily="17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1994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35" name="Picture 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43609" y="2564902"/>
            <a:ext cx="6696745" cy="271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テキスト ボックス 22"/>
          <p:cNvSpPr txBox="1"/>
          <p:nvPr/>
        </p:nvSpPr>
        <p:spPr>
          <a:xfrm>
            <a:off x="3419872" y="307070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 smtClean="0">
                <a:solidFill>
                  <a:srgbClr val="7030A0"/>
                </a:solidFill>
              </a:rPr>
              <a:t>e</a:t>
            </a:r>
            <a:r>
              <a:rPr kumimoji="1" lang="en-US" altLang="ja-JP" sz="3600" baseline="30000" dirty="0" smtClean="0">
                <a:solidFill>
                  <a:srgbClr val="7030A0"/>
                </a:solidFill>
              </a:rPr>
              <a:t>+</a:t>
            </a:r>
            <a:endParaRPr kumimoji="1" lang="ja-JP" altLang="en-US" sz="3600" baseline="30000" dirty="0">
              <a:solidFill>
                <a:srgbClr val="7030A0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763688" y="4006804"/>
            <a:ext cx="576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endParaRPr kumimoji="1" lang="ja-JP" altLang="en-US" sz="3600" dirty="0">
              <a:solidFill>
                <a:srgbClr val="7030A0"/>
              </a:solidFill>
              <a:latin typeface="Times New Roman Antimatter" pitchFamily="18" charset="0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211960" y="314096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 smtClean="0">
                <a:solidFill>
                  <a:srgbClr val="7030A0"/>
                </a:solidFill>
                <a:latin typeface="Times New Roman Antimatter" pitchFamily="18" charset="0"/>
              </a:rPr>
              <a:t>H</a:t>
            </a:r>
            <a:endParaRPr kumimoji="1" lang="ja-JP" altLang="en-US" sz="3600" dirty="0">
              <a:solidFill>
                <a:srgbClr val="7030A0"/>
              </a:solidFill>
              <a:latin typeface="Times New Roman Antimatter" pitchFamily="18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09607" y="5991671"/>
            <a:ext cx="45965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ATHENA Nature 419(2002)456</a:t>
            </a:r>
            <a:endParaRPr lang="en-US" altLang="ja-JP" dirty="0">
              <a:solidFill>
                <a:srgbClr val="7030A0"/>
              </a:solidFill>
              <a:ea typeface="ＭＳ 明朝" pitchFamily="17" charset="-128"/>
              <a:cs typeface="Times New Roman" pitchFamily="18" charset="0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209607" y="6351711"/>
            <a:ext cx="54425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ATRAP </a:t>
            </a:r>
            <a:r>
              <a:rPr lang="en-US" altLang="ja-JP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Phys.Rev,Lett89(2002)213401</a:t>
            </a:r>
            <a:endParaRPr lang="en-US" altLang="ja-JP" dirty="0">
              <a:solidFill>
                <a:srgbClr val="7030A0"/>
              </a:solidFill>
              <a:ea typeface="ＭＳ 明朝" pitchFamily="17" charset="-128"/>
              <a:cs typeface="Times New Roman" pitchFamily="18" charset="0"/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>
            <a:off x="2051719" y="1988840"/>
            <a:ext cx="42484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1029363" y="1758007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400" b="1" dirty="0" smtClean="0">
                <a:solidFill>
                  <a:srgbClr val="7030A0"/>
                </a:solidFill>
              </a:rPr>
              <a:t>B</a:t>
            </a:r>
            <a:endParaRPr kumimoji="1" lang="ja-JP" altLang="en-US" sz="2400" b="1" dirty="0">
              <a:solidFill>
                <a:srgbClr val="7030A0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79512" y="71414"/>
            <a:ext cx="72866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manipulation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 rot="1662975">
            <a:off x="1256299" y="4090848"/>
            <a:ext cx="396552" cy="15493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645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0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2 -0.12416 C 0.0342 -0.12393 -0.03525 -0.12138 -0.03507 -0.1119 C -0.03507 -0.09896 0.19982 -0.0978 0.20087 -0.08185 C 0.20087 -0.06751 -0.00486 -0.07514 -0.00382 -0.06127 C -0.00382 -0.04693 0.14496 -0.05479 0.14496 -0.0393 C 0.14496 -0.02566 0.04444 -0.03329 0.04444 -0.02104 C 0.04444 -0.00901 0.12118 -0.01502 0.12118 -0.00462 C 0.12118 0.00185 0.10034 0.00208 0.0842 0.00301 " pathEditMode="relative" rAng="5400000" ptsTypes="ffffffff">
                                      <p:cBhvr>
                                        <p:cTn id="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6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0" presetClass="path" presetSubtype="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805 0.09931 C 0.15503 0.09745 -0.06007 0.09259 -0.06997 0.08495 C -0.06007 0.07917 0.15503 0.0787 0.26805 0.07639 C 0.3934 0.07315 0.57708 0.06991 0.57708 0.06204 C 0.57708 0.05486 0.3934 0.05347 0.26805 0.05023 C 0.15503 0.04884 -0.0415 0.04306 -0.05139 0.03912 C -0.04862 0.03727 0.15503 0.02917 0.26805 0.02662 C 0.3934 0.02431 0.56562 0.01968 0.56562 0.0125 C 0.56562 0.00556 0.26805 0.00162 0.26961 0.00162 C 0.15503 -0.00046 -0.03282 -0.00324 -0.03282 -0.01019 C -0.03282 -0.01713 0.15503 -0.01944 0.26805 -0.02176 C 0.3934 -0.025 0.54149 -0.02708 0.54149 -0.03495 C 0.54149 -0.0419 0.3934 -0.04444 0.26805 -0.04676 C 0.15503 -0.05 -0.01719 -0.05255 -0.01719 -0.05972 C -0.01719 -0.06597 0.15503 -0.06875 0.26805 -0.0713 C 0.3934 -0.07361 0.51944 -0.07685 0.51944 -0.0838 C 0.51944 -0.09097 0.3934 -0.09329 0.26805 -0.09653 " pathEditMode="fixed" rAng="0" ptsTypes="fffffffffffffffff">
                                      <p:cBhvr>
                                        <p:cTn id="2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" y="-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2000" decel="4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-0.49358 -0.0294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88" y="-148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3" grpId="2"/>
      <p:bldP spid="24" grpId="0"/>
      <p:bldP spid="24" grpId="1"/>
      <p:bldP spid="24" grpId="2"/>
      <p:bldP spid="9" grpId="0"/>
      <p:bldP spid="9" grpId="1"/>
      <p:bldP spid="26" grpId="0"/>
      <p:bldP spid="27" grpId="0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8" y="1375293"/>
            <a:ext cx="9111732" cy="4862019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788024" y="4379620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7030A0"/>
                </a:solidFill>
                <a:latin typeface="+mj-lt"/>
              </a:rPr>
              <a:t>Minimum B configuration</a:t>
            </a:r>
          </a:p>
          <a:p>
            <a:r>
              <a:rPr kumimoji="1" lang="en-US" altLang="ja-JP" sz="2400" b="1" dirty="0" smtClean="0">
                <a:solidFill>
                  <a:srgbClr val="7030A0"/>
                </a:solidFill>
                <a:latin typeface="+mj-lt"/>
              </a:rPr>
              <a:t>Stable trapping of </a:t>
            </a:r>
            <a:r>
              <a:rPr kumimoji="1" lang="en-US" altLang="ja-JP" sz="2400" b="1" dirty="0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r>
              <a:rPr kumimoji="1" lang="en-US" altLang="ja-JP" sz="2400" b="1" dirty="0" smtClean="0">
                <a:solidFill>
                  <a:srgbClr val="7030A0"/>
                </a:solidFill>
                <a:latin typeface="+mj-lt"/>
              </a:rPr>
              <a:t> and e</a:t>
            </a:r>
            <a:r>
              <a:rPr kumimoji="1" lang="en-US" altLang="ja-JP" sz="2400" b="1" baseline="30000" dirty="0" smtClean="0">
                <a:solidFill>
                  <a:srgbClr val="7030A0"/>
                </a:solidFill>
                <a:latin typeface="+mj-lt"/>
              </a:rPr>
              <a:t>+</a:t>
            </a:r>
          </a:p>
          <a:p>
            <a:r>
              <a:rPr lang="en-US" altLang="ja-JP" sz="2400" b="1" dirty="0" smtClean="0">
                <a:solidFill>
                  <a:srgbClr val="7030A0"/>
                </a:solidFill>
                <a:latin typeface="+mj-lt"/>
              </a:rPr>
              <a:t>Spin-polarized </a:t>
            </a:r>
            <a:r>
              <a:rPr lang="en-US" altLang="ja-JP" sz="24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lang="en-US" altLang="ja-JP" sz="2400" b="1" dirty="0" smtClean="0">
                <a:solidFill>
                  <a:srgbClr val="7030A0"/>
                </a:solidFill>
                <a:latin typeface="+mj-lt"/>
              </a:rPr>
              <a:t> beam</a:t>
            </a:r>
            <a:endParaRPr kumimoji="1" lang="en-US" altLang="ja-JP" sz="2400" b="1" dirty="0" smtClean="0">
              <a:solidFill>
                <a:srgbClr val="7030A0"/>
              </a:solidFill>
              <a:latin typeface="+mj-lt"/>
            </a:endParaRPr>
          </a:p>
          <a:p>
            <a:r>
              <a:rPr lang="en-US" altLang="ja-JP" sz="2400" b="1" dirty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lang="en-US" altLang="ja-JP" sz="2400" b="1" dirty="0">
                <a:solidFill>
                  <a:srgbClr val="7030A0"/>
                </a:solidFill>
                <a:latin typeface="+mj-lt"/>
              </a:rPr>
              <a:t> in B field free </a:t>
            </a:r>
            <a:r>
              <a:rPr lang="en-US" altLang="ja-JP" sz="2400" b="1" dirty="0" smtClean="0">
                <a:solidFill>
                  <a:srgbClr val="7030A0"/>
                </a:solidFill>
                <a:latin typeface="+mj-lt"/>
              </a:rPr>
              <a:t>space</a:t>
            </a:r>
            <a:endParaRPr kumimoji="1" lang="en-US" altLang="ja-JP" sz="2400" b="1" dirty="0" smtClean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7504" y="38234"/>
            <a:ext cx="9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smtClean="0">
                <a:solidFill>
                  <a:srgbClr val="7030A0"/>
                </a:solidFill>
                <a:ea typeface="ＭＳ 明朝" pitchFamily="17" charset="-128"/>
              </a:rPr>
              <a:t>ASACUSA-Cusp: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beam</a:t>
            </a:r>
          </a:p>
        </p:txBody>
      </p:sp>
    </p:spTree>
    <p:extLst>
      <p:ext uri="{BB962C8B-B14F-4D97-AF65-F5344CB8AC3E}">
        <p14:creationId xmlns:p14="http://schemas.microsoft.com/office/powerpoint/2010/main" val="321573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51" y="836712"/>
            <a:ext cx="8683529" cy="5760641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553200" y="6212334"/>
            <a:ext cx="2133600" cy="365125"/>
          </a:xfrm>
        </p:spPr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 rot="1844696">
            <a:off x="1213343" y="2421218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FF00"/>
                </a:solidFill>
              </a:rPr>
              <a:t>RFQD</a:t>
            </a:r>
            <a:endParaRPr kumimoji="1" lang="ja-JP" altLang="en-US" sz="2400" b="1" dirty="0">
              <a:solidFill>
                <a:srgbClr val="FFFF0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 rot="1833834">
            <a:off x="1835696" y="3183359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FF00"/>
                </a:solidFill>
                <a:latin typeface="Times New Roman Antimatter" panose="02020603050405020304" pitchFamily="18" charset="0"/>
              </a:rPr>
              <a:t>P</a:t>
            </a:r>
            <a:r>
              <a:rPr kumimoji="1" lang="en-US" altLang="ja-JP" sz="2400" b="1" dirty="0" smtClean="0">
                <a:solidFill>
                  <a:srgbClr val="FFFF00"/>
                </a:solidFill>
              </a:rPr>
              <a:t> trap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 rot="1522182">
            <a:off x="3678445" y="455328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FF00"/>
                </a:solidFill>
              </a:rPr>
              <a:t>Cusp trap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 rot="1165954">
            <a:off x="5821029" y="4837576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FF00"/>
                </a:solidFill>
                <a:latin typeface="Times New Roman Antimatter" panose="02020603050405020304" pitchFamily="18" charset="0"/>
              </a:rPr>
              <a:t>H</a:t>
            </a:r>
            <a:r>
              <a:rPr kumimoji="1" lang="en-US" altLang="ja-JP" sz="2400" b="1" dirty="0" smtClean="0">
                <a:solidFill>
                  <a:srgbClr val="FFFF00"/>
                </a:solidFill>
              </a:rPr>
              <a:t> det.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 rot="1254209">
            <a:off x="5461289" y="3509917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FF00"/>
                </a:solidFill>
              </a:rPr>
              <a:t>e</a:t>
            </a:r>
            <a:r>
              <a:rPr kumimoji="1" lang="en-US" altLang="ja-JP" sz="2400" b="1" baseline="30000" dirty="0" smtClean="0">
                <a:solidFill>
                  <a:srgbClr val="FFFF00"/>
                </a:solidFill>
              </a:rPr>
              <a:t>+</a:t>
            </a:r>
            <a:r>
              <a:rPr kumimoji="1" lang="en-US" altLang="ja-JP" sz="2400" b="1" dirty="0" smtClean="0">
                <a:solidFill>
                  <a:srgbClr val="FFFF00"/>
                </a:solidFill>
              </a:rPr>
              <a:t> trap</a:t>
            </a:r>
            <a:endParaRPr kumimoji="1" lang="ja-JP" altLang="en-US" sz="2400" b="1" dirty="0">
              <a:solidFill>
                <a:srgbClr val="FFFF0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07504" y="38234"/>
            <a:ext cx="9001000" cy="144655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en-US" altLang="ja-JP" sz="4400" dirty="0" smtClean="0">
                <a:solidFill>
                  <a:srgbClr val="7030A0"/>
                </a:solidFill>
                <a:ea typeface="ＭＳ 明朝" pitchFamily="17" charset="-128"/>
              </a:rPr>
              <a:t>ASACUSA-Cusp: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beam</a:t>
            </a:r>
          </a:p>
        </p:txBody>
      </p:sp>
    </p:spTree>
    <p:extLst>
      <p:ext uri="{BB962C8B-B14F-4D97-AF65-F5344CB8AC3E}">
        <p14:creationId xmlns:p14="http://schemas.microsoft.com/office/powerpoint/2010/main" val="80600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744"/>
            <a:ext cx="8363272" cy="61926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ja-JP" sz="24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 1S-2S transition to test </a:t>
            </a:r>
            <a:r>
              <a:rPr lang="en-US" altLang="ja-JP" sz="2400" b="1" dirty="0" err="1" smtClean="0">
                <a:solidFill>
                  <a:srgbClr val="7030A0"/>
                </a:solidFill>
              </a:rPr>
              <a:t>cpt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: </a:t>
            </a:r>
            <a:r>
              <a:rPr lang="en-US" altLang="ja-JP" sz="2400" dirty="0" smtClean="0">
                <a:solidFill>
                  <a:srgbClr val="7030A0"/>
                </a:solidFill>
              </a:rPr>
              <a:t>ALPHA, ATRAP</a:t>
            </a:r>
          </a:p>
          <a:p>
            <a:pPr marL="0" indent="0">
              <a:buNone/>
            </a:pPr>
            <a:r>
              <a:rPr lang="en-US" altLang="ja-JP" sz="24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 GSHF transition to test </a:t>
            </a:r>
            <a:r>
              <a:rPr lang="en-US" altLang="ja-JP" sz="2400" b="1" dirty="0" err="1" smtClean="0">
                <a:solidFill>
                  <a:srgbClr val="7030A0"/>
                </a:solidFill>
              </a:rPr>
              <a:t>cpt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: </a:t>
            </a:r>
            <a:r>
              <a:rPr lang="en-US" altLang="ja-JP" sz="2400" dirty="0" smtClean="0">
                <a:solidFill>
                  <a:srgbClr val="7030A0"/>
                </a:solidFill>
              </a:rPr>
              <a:t>ASACUSA, ALPHA</a:t>
            </a:r>
          </a:p>
          <a:p>
            <a:pPr marL="0" indent="0">
              <a:buNone/>
            </a:pPr>
            <a:endParaRPr lang="en-US" altLang="ja-JP" sz="2400" b="1" dirty="0" smtClean="0">
              <a:solidFill>
                <a:srgbClr val="7030A0"/>
              </a:solidFill>
              <a:latin typeface="Times New Roman Antimatter" panose="02020603050405020304" pitchFamily="18" charset="0"/>
            </a:endParaRPr>
          </a:p>
          <a:p>
            <a:pPr marL="0" indent="0">
              <a:buNone/>
            </a:pPr>
            <a:r>
              <a:rPr lang="en-US" altLang="ja-JP" sz="24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p 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magnetic moment to test </a:t>
            </a:r>
            <a:r>
              <a:rPr lang="en-US" altLang="ja-JP" sz="2400" b="1" dirty="0" err="1" smtClean="0">
                <a:solidFill>
                  <a:srgbClr val="7030A0"/>
                </a:solidFill>
              </a:rPr>
              <a:t>cpt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: </a:t>
            </a:r>
            <a:r>
              <a:rPr lang="en-US" altLang="ja-JP" sz="2400" dirty="0" smtClean="0">
                <a:solidFill>
                  <a:srgbClr val="7030A0"/>
                </a:solidFill>
              </a:rPr>
              <a:t>BASE, ATRAP</a:t>
            </a:r>
          </a:p>
          <a:p>
            <a:pPr marL="0" indent="0">
              <a:buNone/>
            </a:pPr>
            <a:r>
              <a:rPr lang="en-US" altLang="ja-JP" sz="24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/p charge to mass ratio to test </a:t>
            </a:r>
            <a:r>
              <a:rPr lang="en-US" altLang="ja-JP" sz="2400" b="1" dirty="0" err="1">
                <a:solidFill>
                  <a:srgbClr val="7030A0"/>
                </a:solidFill>
              </a:rPr>
              <a:t>cpt</a:t>
            </a:r>
            <a:r>
              <a:rPr lang="en-US" altLang="ja-JP" sz="2400" b="1" dirty="0">
                <a:solidFill>
                  <a:srgbClr val="7030A0"/>
                </a:solidFill>
              </a:rPr>
              <a:t> 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&amp; gravitational interaction &amp; sidereal variation: </a:t>
            </a:r>
            <a:r>
              <a:rPr lang="en-US" altLang="ja-JP" sz="2400" dirty="0" smtClean="0">
                <a:solidFill>
                  <a:srgbClr val="7030A0"/>
                </a:solidFill>
              </a:rPr>
              <a:t>BASE, ATRAP</a:t>
            </a:r>
          </a:p>
          <a:p>
            <a:pPr marL="0" indent="0">
              <a:buNone/>
            </a:pPr>
            <a:endParaRPr lang="en-US" altLang="ja-JP" sz="2400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ja-JP" sz="2400" b="1" dirty="0" err="1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r>
              <a:rPr lang="en-US" altLang="ja-JP" sz="2400" b="1" dirty="0" err="1" smtClean="0">
                <a:solidFill>
                  <a:srgbClr val="7030A0"/>
                </a:solidFill>
              </a:rPr>
              <a:t>He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 spectroscopy to determine </a:t>
            </a:r>
            <a:r>
              <a:rPr lang="en-US" altLang="ja-JP" sz="24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 charge and mass: </a:t>
            </a:r>
            <a:r>
              <a:rPr lang="en-US" altLang="ja-JP" sz="2400" dirty="0" smtClean="0">
                <a:solidFill>
                  <a:srgbClr val="7030A0"/>
                </a:solidFill>
              </a:rPr>
              <a:t>ASACUSA </a:t>
            </a:r>
          </a:p>
          <a:p>
            <a:pPr marL="0" indent="0">
              <a:buNone/>
            </a:pPr>
            <a:r>
              <a:rPr lang="en-US" altLang="ja-JP" sz="24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 free fall to test WEP: </a:t>
            </a:r>
            <a:r>
              <a:rPr lang="en-US" altLang="ja-JP" sz="2400" dirty="0" err="1" smtClean="0">
                <a:solidFill>
                  <a:srgbClr val="7030A0"/>
                </a:solidFill>
              </a:rPr>
              <a:t>AEgIS</a:t>
            </a:r>
            <a:r>
              <a:rPr lang="en-US" altLang="ja-JP" sz="2400" dirty="0" smtClean="0">
                <a:solidFill>
                  <a:srgbClr val="7030A0"/>
                </a:solidFill>
              </a:rPr>
              <a:t>, </a:t>
            </a:r>
            <a:r>
              <a:rPr lang="en-US" altLang="ja-JP" sz="2400" dirty="0" err="1" smtClean="0">
                <a:solidFill>
                  <a:srgbClr val="7030A0"/>
                </a:solidFill>
              </a:rPr>
              <a:t>Gbar</a:t>
            </a:r>
            <a:r>
              <a:rPr lang="en-US" altLang="ja-JP" sz="2400" dirty="0" smtClean="0">
                <a:solidFill>
                  <a:srgbClr val="7030A0"/>
                </a:solidFill>
              </a:rPr>
              <a:t>, ALPHA</a:t>
            </a:r>
          </a:p>
          <a:p>
            <a:pPr marL="0" indent="0">
              <a:buNone/>
            </a:pPr>
            <a:endParaRPr lang="en-US" altLang="ja-JP" sz="2400" b="1" dirty="0" smtClean="0">
              <a:solidFill>
                <a:srgbClr val="7030A0"/>
              </a:solidFill>
              <a:latin typeface="Times New Roman Antimatter" panose="02020603050405020304" pitchFamily="18" charset="0"/>
            </a:endParaRPr>
          </a:p>
          <a:p>
            <a:pPr marL="0" indent="0">
              <a:buNone/>
            </a:pPr>
            <a:r>
              <a:rPr lang="en-US" altLang="ja-JP" sz="24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 </a:t>
            </a:r>
            <a:r>
              <a:rPr lang="en-US" altLang="ja-JP" sz="2400" b="1" dirty="0">
                <a:solidFill>
                  <a:srgbClr val="7030A0"/>
                </a:solidFill>
              </a:rPr>
              <a:t>annihilation cross section: </a:t>
            </a:r>
            <a:r>
              <a:rPr lang="en-US" altLang="ja-JP" sz="2400" dirty="0" smtClean="0">
                <a:solidFill>
                  <a:srgbClr val="7030A0"/>
                </a:solidFill>
              </a:rPr>
              <a:t>ASACUSA</a:t>
            </a:r>
          </a:p>
          <a:p>
            <a:pPr marL="0" indent="0">
              <a:buNone/>
            </a:pPr>
            <a:r>
              <a:rPr lang="en-US" altLang="ja-JP" sz="2400" b="1" dirty="0" smtClean="0">
                <a:solidFill>
                  <a:srgbClr val="7030A0"/>
                </a:solidFill>
              </a:rPr>
              <a:t>Cancer therapy: </a:t>
            </a:r>
            <a:r>
              <a:rPr lang="en-US" altLang="ja-JP" sz="2400" dirty="0" smtClean="0">
                <a:solidFill>
                  <a:srgbClr val="7030A0"/>
                </a:solidFill>
              </a:rPr>
              <a:t>ACE</a:t>
            </a:r>
          </a:p>
          <a:p>
            <a:pPr marL="0" indent="0">
              <a:buNone/>
            </a:pPr>
            <a:endParaRPr lang="en-US" altLang="ja-JP" sz="2400" dirty="0">
              <a:solidFill>
                <a:srgbClr val="7030A0"/>
              </a:solidFill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en-US" altLang="ja-JP" sz="2400" dirty="0" smtClean="0">
                <a:solidFill>
                  <a:srgbClr val="7030A0"/>
                </a:solidFill>
              </a:rPr>
              <a:t>Seven collaborations now!   (Used to be three)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altLang="ja-JP" sz="2400" dirty="0" smtClean="0">
                <a:solidFill>
                  <a:srgbClr val="7030A0"/>
                </a:solidFill>
              </a:rPr>
              <a:t>New decelerator: 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ELENA</a:t>
            </a:r>
            <a:r>
              <a:rPr lang="en-US" altLang="ja-JP" sz="2400" dirty="0" smtClean="0">
                <a:solidFill>
                  <a:srgbClr val="7030A0"/>
                </a:solidFill>
              </a:rPr>
              <a:t>(2017?  5.3MeV</a:t>
            </a:r>
            <a:r>
              <a:rPr lang="en-US" altLang="ja-JP" sz="2400" dirty="0" smtClean="0">
                <a:solidFill>
                  <a:srgbClr val="7030A0"/>
                </a:solidFill>
                <a:sym typeface="Wingdings" panose="05000000000000000000" pitchFamily="2" charset="2"/>
              </a:rPr>
              <a:t>0.1MeV</a:t>
            </a:r>
            <a:r>
              <a:rPr lang="en-US" altLang="ja-JP" sz="2400" dirty="0" smtClean="0">
                <a:solidFill>
                  <a:srgbClr val="7030A0"/>
                </a:solidFill>
              </a:rPr>
              <a:t>)</a:t>
            </a:r>
            <a:r>
              <a:rPr lang="en-US" altLang="ja-JP" sz="2400" dirty="0" smtClean="0">
                <a:solidFill>
                  <a:srgbClr val="7030A0"/>
                </a:solidFill>
                <a:sym typeface="Wingdings" panose="05000000000000000000" pitchFamily="2" charset="2"/>
              </a:rPr>
              <a:t>new era starts!</a:t>
            </a:r>
            <a:endParaRPr lang="en-US" altLang="ja-JP" sz="2400" dirty="0" smtClean="0">
              <a:solidFill>
                <a:srgbClr val="7030A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C726D7F-DBB0-40AE-A562-62A64B83B7D6}" type="slidenum">
              <a:rPr kumimoji="1" lang="ja-JP" altLang="en-US" smtClean="0">
                <a:solidFill>
                  <a:srgbClr val="7030A0"/>
                </a:solidFill>
              </a:rPr>
              <a:pPr/>
              <a:t>2</a:t>
            </a:fld>
            <a:endParaRPr kumimoji="1" lang="ja-JP" altLang="en-US" dirty="0">
              <a:solidFill>
                <a:srgbClr val="7030A0"/>
              </a:solidFill>
            </a:endParaRPr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>
                <a:solidFill>
                  <a:srgbClr val="7030A0"/>
                </a:solidFill>
              </a:rPr>
              <a:t>Cold </a:t>
            </a:r>
            <a:r>
              <a:rPr kumimoji="1" lang="en-US" altLang="ja-JP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H/p</a:t>
            </a:r>
            <a:r>
              <a:rPr kumimoji="1" lang="en-US" altLang="ja-JP" dirty="0" smtClean="0">
                <a:solidFill>
                  <a:srgbClr val="7030A0"/>
                </a:solidFill>
              </a:rPr>
              <a:t> experiments at AD, CERN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5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21404"/>
            <a:ext cx="8402693" cy="5719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16809" y="6457890"/>
            <a:ext cx="2549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7030A0"/>
                </a:solidFill>
              </a:rPr>
              <a:t>F~3.2x10</a:t>
            </a:r>
            <a:r>
              <a:rPr kumimoji="1" lang="en-US" altLang="ja-JP" sz="2000" baseline="30000" dirty="0" smtClean="0">
                <a:solidFill>
                  <a:srgbClr val="7030A0"/>
                </a:solidFill>
              </a:rPr>
              <a:t>8</a:t>
            </a:r>
            <a:r>
              <a:rPr kumimoji="1" lang="en-US" altLang="ja-JP" sz="2000" dirty="0" smtClean="0">
                <a:solidFill>
                  <a:srgbClr val="7030A0"/>
                </a:solidFill>
              </a:rPr>
              <a:t> n</a:t>
            </a:r>
            <a:r>
              <a:rPr kumimoji="1" lang="en-US" altLang="ja-JP" sz="2000" baseline="30000" dirty="0" smtClean="0">
                <a:solidFill>
                  <a:srgbClr val="7030A0"/>
                </a:solidFill>
              </a:rPr>
              <a:t>-4</a:t>
            </a:r>
            <a:r>
              <a:rPr kumimoji="1" lang="en-US" altLang="ja-JP" sz="2000" dirty="0" smtClean="0">
                <a:solidFill>
                  <a:srgbClr val="7030A0"/>
                </a:solidFill>
              </a:rPr>
              <a:t> (V/m)</a:t>
            </a:r>
            <a:endParaRPr kumimoji="1" lang="ja-JP" altLang="en-US" sz="2000" dirty="0">
              <a:solidFill>
                <a:srgbClr val="7030A0"/>
              </a:solidFill>
            </a:endParaRPr>
          </a:p>
        </p:txBody>
      </p:sp>
      <p:sp>
        <p:nvSpPr>
          <p:cNvPr id="4" name="左右矢印 3"/>
          <p:cNvSpPr/>
          <p:nvPr/>
        </p:nvSpPr>
        <p:spPr>
          <a:xfrm rot="2130336">
            <a:off x="5300285" y="2356781"/>
            <a:ext cx="592969" cy="21809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7030A0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  <p:grpSp>
        <p:nvGrpSpPr>
          <p:cNvPr id="106" name="グループ化 105"/>
          <p:cNvGrpSpPr/>
          <p:nvPr/>
        </p:nvGrpSpPr>
        <p:grpSpPr>
          <a:xfrm>
            <a:off x="6723905" y="980728"/>
            <a:ext cx="2279651" cy="2444750"/>
            <a:chOff x="-437355" y="4062115"/>
            <a:chExt cx="3525838" cy="2444750"/>
          </a:xfrm>
        </p:grpSpPr>
        <p:sp>
          <p:nvSpPr>
            <p:cNvPr id="107" name="Rectangle 105"/>
            <p:cNvSpPr>
              <a:spLocks noChangeArrowheads="1"/>
            </p:cNvSpPr>
            <p:nvPr/>
          </p:nvSpPr>
          <p:spPr bwMode="auto">
            <a:xfrm>
              <a:off x="-275430" y="4062115"/>
              <a:ext cx="3357563" cy="2273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8" name="Rectangle 106"/>
            <p:cNvSpPr>
              <a:spLocks noChangeArrowheads="1"/>
            </p:cNvSpPr>
            <p:nvPr/>
          </p:nvSpPr>
          <p:spPr bwMode="auto">
            <a:xfrm>
              <a:off x="-262730" y="4068465"/>
              <a:ext cx="3351213" cy="2273300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9" name="Rectangle 107"/>
            <p:cNvSpPr>
              <a:spLocks noChangeArrowheads="1"/>
            </p:cNvSpPr>
            <p:nvPr/>
          </p:nvSpPr>
          <p:spPr bwMode="auto">
            <a:xfrm>
              <a:off x="-262730" y="4068465"/>
              <a:ext cx="3351213" cy="2273300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-262730" y="4198640"/>
              <a:ext cx="3351213" cy="2143125"/>
            </a:xfrm>
            <a:custGeom>
              <a:avLst/>
              <a:gdLst>
                <a:gd name="T0" fmla="*/ 19 w 2111"/>
                <a:gd name="T1" fmla="*/ 1335 h 1350"/>
                <a:gd name="T2" fmla="*/ 38 w 2111"/>
                <a:gd name="T3" fmla="*/ 1335 h 1350"/>
                <a:gd name="T4" fmla="*/ 81 w 2111"/>
                <a:gd name="T5" fmla="*/ 1323 h 1350"/>
                <a:gd name="T6" fmla="*/ 104 w 2111"/>
                <a:gd name="T7" fmla="*/ 1323 h 1350"/>
                <a:gd name="T8" fmla="*/ 147 w 2111"/>
                <a:gd name="T9" fmla="*/ 1335 h 1350"/>
                <a:gd name="T10" fmla="*/ 190 w 2111"/>
                <a:gd name="T11" fmla="*/ 1335 h 1350"/>
                <a:gd name="T12" fmla="*/ 252 w 2111"/>
                <a:gd name="T13" fmla="*/ 1323 h 1350"/>
                <a:gd name="T14" fmla="*/ 314 w 2111"/>
                <a:gd name="T15" fmla="*/ 1350 h 1350"/>
                <a:gd name="T16" fmla="*/ 357 w 2111"/>
                <a:gd name="T17" fmla="*/ 1323 h 1350"/>
                <a:gd name="T18" fmla="*/ 380 w 2111"/>
                <a:gd name="T19" fmla="*/ 1296 h 1350"/>
                <a:gd name="T20" fmla="*/ 442 w 2111"/>
                <a:gd name="T21" fmla="*/ 1335 h 1350"/>
                <a:gd name="T22" fmla="*/ 485 w 2111"/>
                <a:gd name="T23" fmla="*/ 1323 h 1350"/>
                <a:gd name="T24" fmla="*/ 547 w 2111"/>
                <a:gd name="T25" fmla="*/ 1307 h 1350"/>
                <a:gd name="T26" fmla="*/ 590 w 2111"/>
                <a:gd name="T27" fmla="*/ 1335 h 1350"/>
                <a:gd name="T28" fmla="*/ 632 w 2111"/>
                <a:gd name="T29" fmla="*/ 1280 h 1350"/>
                <a:gd name="T30" fmla="*/ 652 w 2111"/>
                <a:gd name="T31" fmla="*/ 1335 h 1350"/>
                <a:gd name="T32" fmla="*/ 694 w 2111"/>
                <a:gd name="T33" fmla="*/ 1350 h 1350"/>
                <a:gd name="T34" fmla="*/ 718 w 2111"/>
                <a:gd name="T35" fmla="*/ 1296 h 1350"/>
                <a:gd name="T36" fmla="*/ 756 w 2111"/>
                <a:gd name="T37" fmla="*/ 1335 h 1350"/>
                <a:gd name="T38" fmla="*/ 780 w 2111"/>
                <a:gd name="T39" fmla="*/ 1323 h 1350"/>
                <a:gd name="T40" fmla="*/ 822 w 2111"/>
                <a:gd name="T41" fmla="*/ 1350 h 1350"/>
                <a:gd name="T42" fmla="*/ 865 w 2111"/>
                <a:gd name="T43" fmla="*/ 1335 h 1350"/>
                <a:gd name="T44" fmla="*/ 927 w 2111"/>
                <a:gd name="T45" fmla="*/ 1323 h 1350"/>
                <a:gd name="T46" fmla="*/ 947 w 2111"/>
                <a:gd name="T47" fmla="*/ 1350 h 1350"/>
                <a:gd name="T48" fmla="*/ 1013 w 2111"/>
                <a:gd name="T49" fmla="*/ 1323 h 1350"/>
                <a:gd name="T50" fmla="*/ 1075 w 2111"/>
                <a:gd name="T51" fmla="*/ 1160 h 1350"/>
                <a:gd name="T52" fmla="*/ 1117 w 2111"/>
                <a:gd name="T53" fmla="*/ 927 h 1350"/>
                <a:gd name="T54" fmla="*/ 1137 w 2111"/>
                <a:gd name="T55" fmla="*/ 640 h 1350"/>
                <a:gd name="T56" fmla="*/ 1179 w 2111"/>
                <a:gd name="T57" fmla="*/ 0 h 1350"/>
                <a:gd name="T58" fmla="*/ 1203 w 2111"/>
                <a:gd name="T59" fmla="*/ 1106 h 1350"/>
                <a:gd name="T60" fmla="*/ 1245 w 2111"/>
                <a:gd name="T61" fmla="*/ 1307 h 1350"/>
                <a:gd name="T62" fmla="*/ 1265 w 2111"/>
                <a:gd name="T63" fmla="*/ 1335 h 1350"/>
                <a:gd name="T64" fmla="*/ 1308 w 2111"/>
                <a:gd name="T65" fmla="*/ 1350 h 1350"/>
                <a:gd name="T66" fmla="*/ 1350 w 2111"/>
                <a:gd name="T67" fmla="*/ 1323 h 1350"/>
                <a:gd name="T68" fmla="*/ 1436 w 2111"/>
                <a:gd name="T69" fmla="*/ 1335 h 1350"/>
                <a:gd name="T70" fmla="*/ 1455 w 2111"/>
                <a:gd name="T71" fmla="*/ 1280 h 1350"/>
                <a:gd name="T72" fmla="*/ 1498 w 2111"/>
                <a:gd name="T73" fmla="*/ 1335 h 1350"/>
                <a:gd name="T74" fmla="*/ 1517 w 2111"/>
                <a:gd name="T75" fmla="*/ 1335 h 1350"/>
                <a:gd name="T76" fmla="*/ 1560 w 2111"/>
                <a:gd name="T77" fmla="*/ 1307 h 1350"/>
                <a:gd name="T78" fmla="*/ 1603 w 2111"/>
                <a:gd name="T79" fmla="*/ 1307 h 1350"/>
                <a:gd name="T80" fmla="*/ 1645 w 2111"/>
                <a:gd name="T81" fmla="*/ 1350 h 1350"/>
                <a:gd name="T82" fmla="*/ 1665 w 2111"/>
                <a:gd name="T83" fmla="*/ 1323 h 1350"/>
                <a:gd name="T84" fmla="*/ 1707 w 2111"/>
                <a:gd name="T85" fmla="*/ 1307 h 1350"/>
                <a:gd name="T86" fmla="*/ 1750 w 2111"/>
                <a:gd name="T87" fmla="*/ 1280 h 1350"/>
                <a:gd name="T88" fmla="*/ 1793 w 2111"/>
                <a:gd name="T89" fmla="*/ 1350 h 1350"/>
                <a:gd name="T90" fmla="*/ 1816 w 2111"/>
                <a:gd name="T91" fmla="*/ 1335 h 1350"/>
                <a:gd name="T92" fmla="*/ 1878 w 2111"/>
                <a:gd name="T93" fmla="*/ 1307 h 1350"/>
                <a:gd name="T94" fmla="*/ 1898 w 2111"/>
                <a:gd name="T95" fmla="*/ 1323 h 1350"/>
                <a:gd name="T96" fmla="*/ 1940 w 2111"/>
                <a:gd name="T97" fmla="*/ 1350 h 1350"/>
                <a:gd name="T98" fmla="*/ 1964 w 2111"/>
                <a:gd name="T99" fmla="*/ 1323 h 1350"/>
                <a:gd name="T100" fmla="*/ 2045 w 2111"/>
                <a:gd name="T101" fmla="*/ 1335 h 1350"/>
                <a:gd name="T102" fmla="*/ 2068 w 2111"/>
                <a:gd name="T103" fmla="*/ 1335 h 1350"/>
                <a:gd name="T104" fmla="*/ 2111 w 2111"/>
                <a:gd name="T105" fmla="*/ 1323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11" h="1350">
                  <a:moveTo>
                    <a:pt x="0" y="1350"/>
                  </a:moveTo>
                  <a:lnTo>
                    <a:pt x="0" y="1335"/>
                  </a:lnTo>
                  <a:lnTo>
                    <a:pt x="19" y="1335"/>
                  </a:lnTo>
                  <a:lnTo>
                    <a:pt x="19" y="1323"/>
                  </a:lnTo>
                  <a:lnTo>
                    <a:pt x="38" y="1323"/>
                  </a:lnTo>
                  <a:lnTo>
                    <a:pt x="38" y="1335"/>
                  </a:lnTo>
                  <a:lnTo>
                    <a:pt x="62" y="1335"/>
                  </a:lnTo>
                  <a:lnTo>
                    <a:pt x="62" y="1323"/>
                  </a:lnTo>
                  <a:lnTo>
                    <a:pt x="81" y="1323"/>
                  </a:lnTo>
                  <a:lnTo>
                    <a:pt x="81" y="1335"/>
                  </a:lnTo>
                  <a:lnTo>
                    <a:pt x="104" y="1335"/>
                  </a:lnTo>
                  <a:lnTo>
                    <a:pt x="104" y="1323"/>
                  </a:lnTo>
                  <a:lnTo>
                    <a:pt x="124" y="1323"/>
                  </a:lnTo>
                  <a:lnTo>
                    <a:pt x="124" y="1335"/>
                  </a:lnTo>
                  <a:lnTo>
                    <a:pt x="147" y="1335"/>
                  </a:lnTo>
                  <a:lnTo>
                    <a:pt x="147" y="1296"/>
                  </a:lnTo>
                  <a:lnTo>
                    <a:pt x="190" y="1296"/>
                  </a:lnTo>
                  <a:lnTo>
                    <a:pt x="190" y="1335"/>
                  </a:lnTo>
                  <a:lnTo>
                    <a:pt x="229" y="1335"/>
                  </a:lnTo>
                  <a:lnTo>
                    <a:pt x="229" y="1323"/>
                  </a:lnTo>
                  <a:lnTo>
                    <a:pt x="252" y="1323"/>
                  </a:lnTo>
                  <a:lnTo>
                    <a:pt x="252" y="1335"/>
                  </a:lnTo>
                  <a:lnTo>
                    <a:pt x="314" y="1335"/>
                  </a:lnTo>
                  <a:lnTo>
                    <a:pt x="314" y="1350"/>
                  </a:lnTo>
                  <a:lnTo>
                    <a:pt x="337" y="1350"/>
                  </a:lnTo>
                  <a:lnTo>
                    <a:pt x="337" y="1323"/>
                  </a:lnTo>
                  <a:lnTo>
                    <a:pt x="357" y="1323"/>
                  </a:lnTo>
                  <a:lnTo>
                    <a:pt x="357" y="1350"/>
                  </a:lnTo>
                  <a:lnTo>
                    <a:pt x="380" y="1350"/>
                  </a:lnTo>
                  <a:lnTo>
                    <a:pt x="380" y="1296"/>
                  </a:lnTo>
                  <a:lnTo>
                    <a:pt x="399" y="1296"/>
                  </a:lnTo>
                  <a:lnTo>
                    <a:pt x="399" y="1335"/>
                  </a:lnTo>
                  <a:lnTo>
                    <a:pt x="442" y="1335"/>
                  </a:lnTo>
                  <a:lnTo>
                    <a:pt x="442" y="1350"/>
                  </a:lnTo>
                  <a:lnTo>
                    <a:pt x="485" y="1350"/>
                  </a:lnTo>
                  <a:lnTo>
                    <a:pt x="485" y="1323"/>
                  </a:lnTo>
                  <a:lnTo>
                    <a:pt x="527" y="1323"/>
                  </a:lnTo>
                  <a:lnTo>
                    <a:pt x="527" y="1307"/>
                  </a:lnTo>
                  <a:lnTo>
                    <a:pt x="547" y="1307"/>
                  </a:lnTo>
                  <a:lnTo>
                    <a:pt x="547" y="1323"/>
                  </a:lnTo>
                  <a:lnTo>
                    <a:pt x="590" y="1323"/>
                  </a:lnTo>
                  <a:lnTo>
                    <a:pt x="590" y="1335"/>
                  </a:lnTo>
                  <a:lnTo>
                    <a:pt x="609" y="1335"/>
                  </a:lnTo>
                  <a:lnTo>
                    <a:pt x="609" y="1280"/>
                  </a:lnTo>
                  <a:lnTo>
                    <a:pt x="632" y="1280"/>
                  </a:lnTo>
                  <a:lnTo>
                    <a:pt x="632" y="1269"/>
                  </a:lnTo>
                  <a:lnTo>
                    <a:pt x="652" y="1269"/>
                  </a:lnTo>
                  <a:lnTo>
                    <a:pt x="652" y="1335"/>
                  </a:lnTo>
                  <a:lnTo>
                    <a:pt x="675" y="1335"/>
                  </a:lnTo>
                  <a:lnTo>
                    <a:pt x="675" y="1350"/>
                  </a:lnTo>
                  <a:lnTo>
                    <a:pt x="694" y="1350"/>
                  </a:lnTo>
                  <a:lnTo>
                    <a:pt x="694" y="1335"/>
                  </a:lnTo>
                  <a:lnTo>
                    <a:pt x="718" y="1335"/>
                  </a:lnTo>
                  <a:lnTo>
                    <a:pt x="718" y="1296"/>
                  </a:lnTo>
                  <a:lnTo>
                    <a:pt x="737" y="1296"/>
                  </a:lnTo>
                  <a:lnTo>
                    <a:pt x="737" y="1335"/>
                  </a:lnTo>
                  <a:lnTo>
                    <a:pt x="756" y="1335"/>
                  </a:lnTo>
                  <a:lnTo>
                    <a:pt x="756" y="1350"/>
                  </a:lnTo>
                  <a:lnTo>
                    <a:pt x="780" y="1350"/>
                  </a:lnTo>
                  <a:lnTo>
                    <a:pt x="780" y="1323"/>
                  </a:lnTo>
                  <a:lnTo>
                    <a:pt x="799" y="1323"/>
                  </a:lnTo>
                  <a:lnTo>
                    <a:pt x="799" y="1350"/>
                  </a:lnTo>
                  <a:lnTo>
                    <a:pt x="822" y="1350"/>
                  </a:lnTo>
                  <a:lnTo>
                    <a:pt x="822" y="1323"/>
                  </a:lnTo>
                  <a:lnTo>
                    <a:pt x="865" y="1323"/>
                  </a:lnTo>
                  <a:lnTo>
                    <a:pt x="865" y="1335"/>
                  </a:lnTo>
                  <a:lnTo>
                    <a:pt x="908" y="1335"/>
                  </a:lnTo>
                  <a:lnTo>
                    <a:pt x="908" y="1323"/>
                  </a:lnTo>
                  <a:lnTo>
                    <a:pt x="927" y="1323"/>
                  </a:lnTo>
                  <a:lnTo>
                    <a:pt x="927" y="1307"/>
                  </a:lnTo>
                  <a:lnTo>
                    <a:pt x="947" y="1307"/>
                  </a:lnTo>
                  <a:lnTo>
                    <a:pt x="947" y="1350"/>
                  </a:lnTo>
                  <a:lnTo>
                    <a:pt x="970" y="1350"/>
                  </a:lnTo>
                  <a:lnTo>
                    <a:pt x="970" y="1323"/>
                  </a:lnTo>
                  <a:lnTo>
                    <a:pt x="1013" y="1323"/>
                  </a:lnTo>
                  <a:lnTo>
                    <a:pt x="1013" y="1335"/>
                  </a:lnTo>
                  <a:lnTo>
                    <a:pt x="1075" y="1335"/>
                  </a:lnTo>
                  <a:lnTo>
                    <a:pt x="1075" y="1160"/>
                  </a:lnTo>
                  <a:lnTo>
                    <a:pt x="1098" y="1160"/>
                  </a:lnTo>
                  <a:lnTo>
                    <a:pt x="1098" y="927"/>
                  </a:lnTo>
                  <a:lnTo>
                    <a:pt x="1117" y="927"/>
                  </a:lnTo>
                  <a:lnTo>
                    <a:pt x="1117" y="667"/>
                  </a:lnTo>
                  <a:lnTo>
                    <a:pt x="1137" y="667"/>
                  </a:lnTo>
                  <a:lnTo>
                    <a:pt x="1137" y="640"/>
                  </a:lnTo>
                  <a:lnTo>
                    <a:pt x="1160" y="640"/>
                  </a:lnTo>
                  <a:lnTo>
                    <a:pt x="1160" y="0"/>
                  </a:lnTo>
                  <a:lnTo>
                    <a:pt x="1179" y="0"/>
                  </a:lnTo>
                  <a:lnTo>
                    <a:pt x="1179" y="1187"/>
                  </a:lnTo>
                  <a:lnTo>
                    <a:pt x="1203" y="1187"/>
                  </a:lnTo>
                  <a:lnTo>
                    <a:pt x="1203" y="1106"/>
                  </a:lnTo>
                  <a:lnTo>
                    <a:pt x="1222" y="1106"/>
                  </a:lnTo>
                  <a:lnTo>
                    <a:pt x="1222" y="1307"/>
                  </a:lnTo>
                  <a:lnTo>
                    <a:pt x="1245" y="1307"/>
                  </a:lnTo>
                  <a:lnTo>
                    <a:pt x="1245" y="1296"/>
                  </a:lnTo>
                  <a:lnTo>
                    <a:pt x="1265" y="1296"/>
                  </a:lnTo>
                  <a:lnTo>
                    <a:pt x="1265" y="1335"/>
                  </a:lnTo>
                  <a:lnTo>
                    <a:pt x="1288" y="1335"/>
                  </a:lnTo>
                  <a:lnTo>
                    <a:pt x="1288" y="1350"/>
                  </a:lnTo>
                  <a:lnTo>
                    <a:pt x="1308" y="1350"/>
                  </a:lnTo>
                  <a:lnTo>
                    <a:pt x="1308" y="1335"/>
                  </a:lnTo>
                  <a:lnTo>
                    <a:pt x="1350" y="1335"/>
                  </a:lnTo>
                  <a:lnTo>
                    <a:pt x="1350" y="1323"/>
                  </a:lnTo>
                  <a:lnTo>
                    <a:pt x="1393" y="1323"/>
                  </a:lnTo>
                  <a:lnTo>
                    <a:pt x="1393" y="1335"/>
                  </a:lnTo>
                  <a:lnTo>
                    <a:pt x="1436" y="1335"/>
                  </a:lnTo>
                  <a:lnTo>
                    <a:pt x="1436" y="1350"/>
                  </a:lnTo>
                  <a:lnTo>
                    <a:pt x="1455" y="1350"/>
                  </a:lnTo>
                  <a:lnTo>
                    <a:pt x="1455" y="1280"/>
                  </a:lnTo>
                  <a:lnTo>
                    <a:pt x="1474" y="1280"/>
                  </a:lnTo>
                  <a:lnTo>
                    <a:pt x="1474" y="1335"/>
                  </a:lnTo>
                  <a:lnTo>
                    <a:pt x="1498" y="1335"/>
                  </a:lnTo>
                  <a:lnTo>
                    <a:pt x="1498" y="1280"/>
                  </a:lnTo>
                  <a:lnTo>
                    <a:pt x="1517" y="1280"/>
                  </a:lnTo>
                  <a:lnTo>
                    <a:pt x="1517" y="1335"/>
                  </a:lnTo>
                  <a:lnTo>
                    <a:pt x="1540" y="1335"/>
                  </a:lnTo>
                  <a:lnTo>
                    <a:pt x="1540" y="1307"/>
                  </a:lnTo>
                  <a:lnTo>
                    <a:pt x="1560" y="1307"/>
                  </a:lnTo>
                  <a:lnTo>
                    <a:pt x="1560" y="1335"/>
                  </a:lnTo>
                  <a:lnTo>
                    <a:pt x="1603" y="1335"/>
                  </a:lnTo>
                  <a:lnTo>
                    <a:pt x="1603" y="1307"/>
                  </a:lnTo>
                  <a:lnTo>
                    <a:pt x="1626" y="1307"/>
                  </a:lnTo>
                  <a:lnTo>
                    <a:pt x="1626" y="1350"/>
                  </a:lnTo>
                  <a:lnTo>
                    <a:pt x="1645" y="1350"/>
                  </a:lnTo>
                  <a:lnTo>
                    <a:pt x="1645" y="1335"/>
                  </a:lnTo>
                  <a:lnTo>
                    <a:pt x="1665" y="1335"/>
                  </a:lnTo>
                  <a:lnTo>
                    <a:pt x="1665" y="1323"/>
                  </a:lnTo>
                  <a:lnTo>
                    <a:pt x="1688" y="1323"/>
                  </a:lnTo>
                  <a:lnTo>
                    <a:pt x="1688" y="1307"/>
                  </a:lnTo>
                  <a:lnTo>
                    <a:pt x="1707" y="1307"/>
                  </a:lnTo>
                  <a:lnTo>
                    <a:pt x="1707" y="1323"/>
                  </a:lnTo>
                  <a:lnTo>
                    <a:pt x="1750" y="1323"/>
                  </a:lnTo>
                  <a:lnTo>
                    <a:pt x="1750" y="1280"/>
                  </a:lnTo>
                  <a:lnTo>
                    <a:pt x="1773" y="1280"/>
                  </a:lnTo>
                  <a:lnTo>
                    <a:pt x="1773" y="1350"/>
                  </a:lnTo>
                  <a:lnTo>
                    <a:pt x="1793" y="1350"/>
                  </a:lnTo>
                  <a:lnTo>
                    <a:pt x="1793" y="1323"/>
                  </a:lnTo>
                  <a:lnTo>
                    <a:pt x="1816" y="1323"/>
                  </a:lnTo>
                  <a:lnTo>
                    <a:pt x="1816" y="1335"/>
                  </a:lnTo>
                  <a:lnTo>
                    <a:pt x="1835" y="1335"/>
                  </a:lnTo>
                  <a:lnTo>
                    <a:pt x="1835" y="1307"/>
                  </a:lnTo>
                  <a:lnTo>
                    <a:pt x="1878" y="1307"/>
                  </a:lnTo>
                  <a:lnTo>
                    <a:pt x="1878" y="1350"/>
                  </a:lnTo>
                  <a:lnTo>
                    <a:pt x="1898" y="1350"/>
                  </a:lnTo>
                  <a:lnTo>
                    <a:pt x="1898" y="1323"/>
                  </a:lnTo>
                  <a:lnTo>
                    <a:pt x="1921" y="1323"/>
                  </a:lnTo>
                  <a:lnTo>
                    <a:pt x="1921" y="1350"/>
                  </a:lnTo>
                  <a:lnTo>
                    <a:pt x="1940" y="1350"/>
                  </a:lnTo>
                  <a:lnTo>
                    <a:pt x="1940" y="1335"/>
                  </a:lnTo>
                  <a:lnTo>
                    <a:pt x="1964" y="1335"/>
                  </a:lnTo>
                  <a:lnTo>
                    <a:pt x="1964" y="1323"/>
                  </a:lnTo>
                  <a:lnTo>
                    <a:pt x="1983" y="1323"/>
                  </a:lnTo>
                  <a:lnTo>
                    <a:pt x="1983" y="1335"/>
                  </a:lnTo>
                  <a:lnTo>
                    <a:pt x="2045" y="1335"/>
                  </a:lnTo>
                  <a:lnTo>
                    <a:pt x="2045" y="1323"/>
                  </a:lnTo>
                  <a:lnTo>
                    <a:pt x="2068" y="1323"/>
                  </a:lnTo>
                  <a:lnTo>
                    <a:pt x="2068" y="1335"/>
                  </a:lnTo>
                  <a:lnTo>
                    <a:pt x="2088" y="1335"/>
                  </a:lnTo>
                  <a:lnTo>
                    <a:pt x="2088" y="1323"/>
                  </a:lnTo>
                  <a:lnTo>
                    <a:pt x="2111" y="1323"/>
                  </a:lnTo>
                  <a:lnTo>
                    <a:pt x="2111" y="1350"/>
                  </a:lnTo>
                  <a:lnTo>
                    <a:pt x="0" y="13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1" name="Freeform 109"/>
            <p:cNvSpPr>
              <a:spLocks/>
            </p:cNvSpPr>
            <p:nvPr/>
          </p:nvSpPr>
          <p:spPr bwMode="auto">
            <a:xfrm>
              <a:off x="-262730" y="4198640"/>
              <a:ext cx="3351213" cy="2143125"/>
            </a:xfrm>
            <a:custGeom>
              <a:avLst/>
              <a:gdLst>
                <a:gd name="T0" fmla="*/ 19 w 2111"/>
                <a:gd name="T1" fmla="*/ 1335 h 1350"/>
                <a:gd name="T2" fmla="*/ 38 w 2111"/>
                <a:gd name="T3" fmla="*/ 1335 h 1350"/>
                <a:gd name="T4" fmla="*/ 81 w 2111"/>
                <a:gd name="T5" fmla="*/ 1323 h 1350"/>
                <a:gd name="T6" fmla="*/ 104 w 2111"/>
                <a:gd name="T7" fmla="*/ 1323 h 1350"/>
                <a:gd name="T8" fmla="*/ 147 w 2111"/>
                <a:gd name="T9" fmla="*/ 1335 h 1350"/>
                <a:gd name="T10" fmla="*/ 190 w 2111"/>
                <a:gd name="T11" fmla="*/ 1335 h 1350"/>
                <a:gd name="T12" fmla="*/ 252 w 2111"/>
                <a:gd name="T13" fmla="*/ 1323 h 1350"/>
                <a:gd name="T14" fmla="*/ 314 w 2111"/>
                <a:gd name="T15" fmla="*/ 1350 h 1350"/>
                <a:gd name="T16" fmla="*/ 357 w 2111"/>
                <a:gd name="T17" fmla="*/ 1323 h 1350"/>
                <a:gd name="T18" fmla="*/ 380 w 2111"/>
                <a:gd name="T19" fmla="*/ 1296 h 1350"/>
                <a:gd name="T20" fmla="*/ 442 w 2111"/>
                <a:gd name="T21" fmla="*/ 1335 h 1350"/>
                <a:gd name="T22" fmla="*/ 485 w 2111"/>
                <a:gd name="T23" fmla="*/ 1323 h 1350"/>
                <a:gd name="T24" fmla="*/ 547 w 2111"/>
                <a:gd name="T25" fmla="*/ 1307 h 1350"/>
                <a:gd name="T26" fmla="*/ 590 w 2111"/>
                <a:gd name="T27" fmla="*/ 1335 h 1350"/>
                <a:gd name="T28" fmla="*/ 632 w 2111"/>
                <a:gd name="T29" fmla="*/ 1280 h 1350"/>
                <a:gd name="T30" fmla="*/ 652 w 2111"/>
                <a:gd name="T31" fmla="*/ 1335 h 1350"/>
                <a:gd name="T32" fmla="*/ 694 w 2111"/>
                <a:gd name="T33" fmla="*/ 1350 h 1350"/>
                <a:gd name="T34" fmla="*/ 718 w 2111"/>
                <a:gd name="T35" fmla="*/ 1296 h 1350"/>
                <a:gd name="T36" fmla="*/ 756 w 2111"/>
                <a:gd name="T37" fmla="*/ 1335 h 1350"/>
                <a:gd name="T38" fmla="*/ 780 w 2111"/>
                <a:gd name="T39" fmla="*/ 1323 h 1350"/>
                <a:gd name="T40" fmla="*/ 822 w 2111"/>
                <a:gd name="T41" fmla="*/ 1350 h 1350"/>
                <a:gd name="T42" fmla="*/ 865 w 2111"/>
                <a:gd name="T43" fmla="*/ 1335 h 1350"/>
                <a:gd name="T44" fmla="*/ 927 w 2111"/>
                <a:gd name="T45" fmla="*/ 1323 h 1350"/>
                <a:gd name="T46" fmla="*/ 947 w 2111"/>
                <a:gd name="T47" fmla="*/ 1350 h 1350"/>
                <a:gd name="T48" fmla="*/ 1013 w 2111"/>
                <a:gd name="T49" fmla="*/ 1323 h 1350"/>
                <a:gd name="T50" fmla="*/ 1075 w 2111"/>
                <a:gd name="T51" fmla="*/ 1160 h 1350"/>
                <a:gd name="T52" fmla="*/ 1117 w 2111"/>
                <a:gd name="T53" fmla="*/ 927 h 1350"/>
                <a:gd name="T54" fmla="*/ 1137 w 2111"/>
                <a:gd name="T55" fmla="*/ 640 h 1350"/>
                <a:gd name="T56" fmla="*/ 1179 w 2111"/>
                <a:gd name="T57" fmla="*/ 0 h 1350"/>
                <a:gd name="T58" fmla="*/ 1203 w 2111"/>
                <a:gd name="T59" fmla="*/ 1106 h 1350"/>
                <a:gd name="T60" fmla="*/ 1245 w 2111"/>
                <a:gd name="T61" fmla="*/ 1307 h 1350"/>
                <a:gd name="T62" fmla="*/ 1265 w 2111"/>
                <a:gd name="T63" fmla="*/ 1335 h 1350"/>
                <a:gd name="T64" fmla="*/ 1308 w 2111"/>
                <a:gd name="T65" fmla="*/ 1350 h 1350"/>
                <a:gd name="T66" fmla="*/ 1350 w 2111"/>
                <a:gd name="T67" fmla="*/ 1323 h 1350"/>
                <a:gd name="T68" fmla="*/ 1436 w 2111"/>
                <a:gd name="T69" fmla="*/ 1335 h 1350"/>
                <a:gd name="T70" fmla="*/ 1455 w 2111"/>
                <a:gd name="T71" fmla="*/ 1280 h 1350"/>
                <a:gd name="T72" fmla="*/ 1498 w 2111"/>
                <a:gd name="T73" fmla="*/ 1335 h 1350"/>
                <a:gd name="T74" fmla="*/ 1517 w 2111"/>
                <a:gd name="T75" fmla="*/ 1335 h 1350"/>
                <a:gd name="T76" fmla="*/ 1560 w 2111"/>
                <a:gd name="T77" fmla="*/ 1307 h 1350"/>
                <a:gd name="T78" fmla="*/ 1603 w 2111"/>
                <a:gd name="T79" fmla="*/ 1307 h 1350"/>
                <a:gd name="T80" fmla="*/ 1645 w 2111"/>
                <a:gd name="T81" fmla="*/ 1350 h 1350"/>
                <a:gd name="T82" fmla="*/ 1665 w 2111"/>
                <a:gd name="T83" fmla="*/ 1323 h 1350"/>
                <a:gd name="T84" fmla="*/ 1707 w 2111"/>
                <a:gd name="T85" fmla="*/ 1307 h 1350"/>
                <a:gd name="T86" fmla="*/ 1750 w 2111"/>
                <a:gd name="T87" fmla="*/ 1280 h 1350"/>
                <a:gd name="T88" fmla="*/ 1793 w 2111"/>
                <a:gd name="T89" fmla="*/ 1350 h 1350"/>
                <a:gd name="T90" fmla="*/ 1816 w 2111"/>
                <a:gd name="T91" fmla="*/ 1335 h 1350"/>
                <a:gd name="T92" fmla="*/ 1878 w 2111"/>
                <a:gd name="T93" fmla="*/ 1307 h 1350"/>
                <a:gd name="T94" fmla="*/ 1898 w 2111"/>
                <a:gd name="T95" fmla="*/ 1323 h 1350"/>
                <a:gd name="T96" fmla="*/ 1940 w 2111"/>
                <a:gd name="T97" fmla="*/ 1350 h 1350"/>
                <a:gd name="T98" fmla="*/ 1964 w 2111"/>
                <a:gd name="T99" fmla="*/ 1323 h 1350"/>
                <a:gd name="T100" fmla="*/ 2045 w 2111"/>
                <a:gd name="T101" fmla="*/ 1335 h 1350"/>
                <a:gd name="T102" fmla="*/ 2068 w 2111"/>
                <a:gd name="T103" fmla="*/ 1335 h 1350"/>
                <a:gd name="T104" fmla="*/ 2111 w 2111"/>
                <a:gd name="T105" fmla="*/ 1323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11" h="1350">
                  <a:moveTo>
                    <a:pt x="0" y="1350"/>
                  </a:moveTo>
                  <a:lnTo>
                    <a:pt x="0" y="1335"/>
                  </a:lnTo>
                  <a:lnTo>
                    <a:pt x="19" y="1335"/>
                  </a:lnTo>
                  <a:lnTo>
                    <a:pt x="19" y="1323"/>
                  </a:lnTo>
                  <a:lnTo>
                    <a:pt x="38" y="1323"/>
                  </a:lnTo>
                  <a:lnTo>
                    <a:pt x="38" y="1335"/>
                  </a:lnTo>
                  <a:lnTo>
                    <a:pt x="62" y="1335"/>
                  </a:lnTo>
                  <a:lnTo>
                    <a:pt x="62" y="1323"/>
                  </a:lnTo>
                  <a:lnTo>
                    <a:pt x="81" y="1323"/>
                  </a:lnTo>
                  <a:lnTo>
                    <a:pt x="81" y="1335"/>
                  </a:lnTo>
                  <a:lnTo>
                    <a:pt x="104" y="1335"/>
                  </a:lnTo>
                  <a:lnTo>
                    <a:pt x="104" y="1323"/>
                  </a:lnTo>
                  <a:lnTo>
                    <a:pt x="124" y="1323"/>
                  </a:lnTo>
                  <a:lnTo>
                    <a:pt x="124" y="1335"/>
                  </a:lnTo>
                  <a:lnTo>
                    <a:pt x="147" y="1335"/>
                  </a:lnTo>
                  <a:lnTo>
                    <a:pt x="147" y="1296"/>
                  </a:lnTo>
                  <a:lnTo>
                    <a:pt x="190" y="1296"/>
                  </a:lnTo>
                  <a:lnTo>
                    <a:pt x="190" y="1335"/>
                  </a:lnTo>
                  <a:lnTo>
                    <a:pt x="229" y="1335"/>
                  </a:lnTo>
                  <a:lnTo>
                    <a:pt x="229" y="1323"/>
                  </a:lnTo>
                  <a:lnTo>
                    <a:pt x="252" y="1323"/>
                  </a:lnTo>
                  <a:lnTo>
                    <a:pt x="252" y="1335"/>
                  </a:lnTo>
                  <a:lnTo>
                    <a:pt x="314" y="1335"/>
                  </a:lnTo>
                  <a:lnTo>
                    <a:pt x="314" y="1350"/>
                  </a:lnTo>
                  <a:lnTo>
                    <a:pt x="337" y="1350"/>
                  </a:lnTo>
                  <a:lnTo>
                    <a:pt x="337" y="1323"/>
                  </a:lnTo>
                  <a:lnTo>
                    <a:pt x="357" y="1323"/>
                  </a:lnTo>
                  <a:lnTo>
                    <a:pt x="357" y="1350"/>
                  </a:lnTo>
                  <a:lnTo>
                    <a:pt x="380" y="1350"/>
                  </a:lnTo>
                  <a:lnTo>
                    <a:pt x="380" y="1296"/>
                  </a:lnTo>
                  <a:lnTo>
                    <a:pt x="399" y="1296"/>
                  </a:lnTo>
                  <a:lnTo>
                    <a:pt x="399" y="1335"/>
                  </a:lnTo>
                  <a:lnTo>
                    <a:pt x="442" y="1335"/>
                  </a:lnTo>
                  <a:lnTo>
                    <a:pt x="442" y="1350"/>
                  </a:lnTo>
                  <a:lnTo>
                    <a:pt x="485" y="1350"/>
                  </a:lnTo>
                  <a:lnTo>
                    <a:pt x="485" y="1323"/>
                  </a:lnTo>
                  <a:lnTo>
                    <a:pt x="527" y="1323"/>
                  </a:lnTo>
                  <a:lnTo>
                    <a:pt x="527" y="1307"/>
                  </a:lnTo>
                  <a:lnTo>
                    <a:pt x="547" y="1307"/>
                  </a:lnTo>
                  <a:lnTo>
                    <a:pt x="547" y="1323"/>
                  </a:lnTo>
                  <a:lnTo>
                    <a:pt x="590" y="1323"/>
                  </a:lnTo>
                  <a:lnTo>
                    <a:pt x="590" y="1335"/>
                  </a:lnTo>
                  <a:lnTo>
                    <a:pt x="609" y="1335"/>
                  </a:lnTo>
                  <a:lnTo>
                    <a:pt x="609" y="1280"/>
                  </a:lnTo>
                  <a:lnTo>
                    <a:pt x="632" y="1280"/>
                  </a:lnTo>
                  <a:lnTo>
                    <a:pt x="632" y="1269"/>
                  </a:lnTo>
                  <a:lnTo>
                    <a:pt x="652" y="1269"/>
                  </a:lnTo>
                  <a:lnTo>
                    <a:pt x="652" y="1335"/>
                  </a:lnTo>
                  <a:lnTo>
                    <a:pt x="675" y="1335"/>
                  </a:lnTo>
                  <a:lnTo>
                    <a:pt x="675" y="1350"/>
                  </a:lnTo>
                  <a:lnTo>
                    <a:pt x="694" y="1350"/>
                  </a:lnTo>
                  <a:lnTo>
                    <a:pt x="694" y="1335"/>
                  </a:lnTo>
                  <a:lnTo>
                    <a:pt x="718" y="1335"/>
                  </a:lnTo>
                  <a:lnTo>
                    <a:pt x="718" y="1296"/>
                  </a:lnTo>
                  <a:lnTo>
                    <a:pt x="737" y="1296"/>
                  </a:lnTo>
                  <a:lnTo>
                    <a:pt x="737" y="1335"/>
                  </a:lnTo>
                  <a:lnTo>
                    <a:pt x="756" y="1335"/>
                  </a:lnTo>
                  <a:lnTo>
                    <a:pt x="756" y="1350"/>
                  </a:lnTo>
                  <a:lnTo>
                    <a:pt x="780" y="1350"/>
                  </a:lnTo>
                  <a:lnTo>
                    <a:pt x="780" y="1323"/>
                  </a:lnTo>
                  <a:lnTo>
                    <a:pt x="799" y="1323"/>
                  </a:lnTo>
                  <a:lnTo>
                    <a:pt x="799" y="1350"/>
                  </a:lnTo>
                  <a:lnTo>
                    <a:pt x="822" y="1350"/>
                  </a:lnTo>
                  <a:lnTo>
                    <a:pt x="822" y="1323"/>
                  </a:lnTo>
                  <a:lnTo>
                    <a:pt x="865" y="1323"/>
                  </a:lnTo>
                  <a:lnTo>
                    <a:pt x="865" y="1335"/>
                  </a:lnTo>
                  <a:lnTo>
                    <a:pt x="908" y="1335"/>
                  </a:lnTo>
                  <a:lnTo>
                    <a:pt x="908" y="1323"/>
                  </a:lnTo>
                  <a:lnTo>
                    <a:pt x="927" y="1323"/>
                  </a:lnTo>
                  <a:lnTo>
                    <a:pt x="927" y="1307"/>
                  </a:lnTo>
                  <a:lnTo>
                    <a:pt x="947" y="1307"/>
                  </a:lnTo>
                  <a:lnTo>
                    <a:pt x="947" y="1350"/>
                  </a:lnTo>
                  <a:lnTo>
                    <a:pt x="970" y="1350"/>
                  </a:lnTo>
                  <a:lnTo>
                    <a:pt x="970" y="1323"/>
                  </a:lnTo>
                  <a:lnTo>
                    <a:pt x="1013" y="1323"/>
                  </a:lnTo>
                  <a:lnTo>
                    <a:pt x="1013" y="1335"/>
                  </a:lnTo>
                  <a:lnTo>
                    <a:pt x="1075" y="1335"/>
                  </a:lnTo>
                  <a:lnTo>
                    <a:pt x="1075" y="1160"/>
                  </a:lnTo>
                  <a:lnTo>
                    <a:pt x="1098" y="1160"/>
                  </a:lnTo>
                  <a:lnTo>
                    <a:pt x="1098" y="927"/>
                  </a:lnTo>
                  <a:lnTo>
                    <a:pt x="1117" y="927"/>
                  </a:lnTo>
                  <a:lnTo>
                    <a:pt x="1117" y="667"/>
                  </a:lnTo>
                  <a:lnTo>
                    <a:pt x="1137" y="667"/>
                  </a:lnTo>
                  <a:lnTo>
                    <a:pt x="1137" y="640"/>
                  </a:lnTo>
                  <a:lnTo>
                    <a:pt x="1160" y="640"/>
                  </a:lnTo>
                  <a:lnTo>
                    <a:pt x="1160" y="0"/>
                  </a:lnTo>
                  <a:lnTo>
                    <a:pt x="1179" y="0"/>
                  </a:lnTo>
                  <a:lnTo>
                    <a:pt x="1179" y="1187"/>
                  </a:lnTo>
                  <a:lnTo>
                    <a:pt x="1203" y="1187"/>
                  </a:lnTo>
                  <a:lnTo>
                    <a:pt x="1203" y="1106"/>
                  </a:lnTo>
                  <a:lnTo>
                    <a:pt x="1222" y="1106"/>
                  </a:lnTo>
                  <a:lnTo>
                    <a:pt x="1222" y="1307"/>
                  </a:lnTo>
                  <a:lnTo>
                    <a:pt x="1245" y="1307"/>
                  </a:lnTo>
                  <a:lnTo>
                    <a:pt x="1245" y="1296"/>
                  </a:lnTo>
                  <a:lnTo>
                    <a:pt x="1265" y="1296"/>
                  </a:lnTo>
                  <a:lnTo>
                    <a:pt x="1265" y="1335"/>
                  </a:lnTo>
                  <a:lnTo>
                    <a:pt x="1288" y="1335"/>
                  </a:lnTo>
                  <a:lnTo>
                    <a:pt x="1288" y="1350"/>
                  </a:lnTo>
                  <a:lnTo>
                    <a:pt x="1308" y="1350"/>
                  </a:lnTo>
                  <a:lnTo>
                    <a:pt x="1308" y="1335"/>
                  </a:lnTo>
                  <a:lnTo>
                    <a:pt x="1350" y="1335"/>
                  </a:lnTo>
                  <a:lnTo>
                    <a:pt x="1350" y="1323"/>
                  </a:lnTo>
                  <a:lnTo>
                    <a:pt x="1393" y="1323"/>
                  </a:lnTo>
                  <a:lnTo>
                    <a:pt x="1393" y="1335"/>
                  </a:lnTo>
                  <a:lnTo>
                    <a:pt x="1436" y="1335"/>
                  </a:lnTo>
                  <a:lnTo>
                    <a:pt x="1436" y="1350"/>
                  </a:lnTo>
                  <a:lnTo>
                    <a:pt x="1455" y="1350"/>
                  </a:lnTo>
                  <a:lnTo>
                    <a:pt x="1455" y="1280"/>
                  </a:lnTo>
                  <a:lnTo>
                    <a:pt x="1474" y="1280"/>
                  </a:lnTo>
                  <a:lnTo>
                    <a:pt x="1474" y="1335"/>
                  </a:lnTo>
                  <a:lnTo>
                    <a:pt x="1498" y="1335"/>
                  </a:lnTo>
                  <a:lnTo>
                    <a:pt x="1498" y="1280"/>
                  </a:lnTo>
                  <a:lnTo>
                    <a:pt x="1517" y="1280"/>
                  </a:lnTo>
                  <a:lnTo>
                    <a:pt x="1517" y="1335"/>
                  </a:lnTo>
                  <a:lnTo>
                    <a:pt x="1540" y="1335"/>
                  </a:lnTo>
                  <a:lnTo>
                    <a:pt x="1540" y="1307"/>
                  </a:lnTo>
                  <a:lnTo>
                    <a:pt x="1560" y="1307"/>
                  </a:lnTo>
                  <a:lnTo>
                    <a:pt x="1560" y="1335"/>
                  </a:lnTo>
                  <a:lnTo>
                    <a:pt x="1603" y="1335"/>
                  </a:lnTo>
                  <a:lnTo>
                    <a:pt x="1603" y="1307"/>
                  </a:lnTo>
                  <a:lnTo>
                    <a:pt x="1626" y="1307"/>
                  </a:lnTo>
                  <a:lnTo>
                    <a:pt x="1626" y="1350"/>
                  </a:lnTo>
                  <a:lnTo>
                    <a:pt x="1645" y="1350"/>
                  </a:lnTo>
                  <a:lnTo>
                    <a:pt x="1645" y="1335"/>
                  </a:lnTo>
                  <a:lnTo>
                    <a:pt x="1665" y="1335"/>
                  </a:lnTo>
                  <a:lnTo>
                    <a:pt x="1665" y="1323"/>
                  </a:lnTo>
                  <a:lnTo>
                    <a:pt x="1688" y="1323"/>
                  </a:lnTo>
                  <a:lnTo>
                    <a:pt x="1688" y="1307"/>
                  </a:lnTo>
                  <a:lnTo>
                    <a:pt x="1707" y="1307"/>
                  </a:lnTo>
                  <a:lnTo>
                    <a:pt x="1707" y="1323"/>
                  </a:lnTo>
                  <a:lnTo>
                    <a:pt x="1750" y="1323"/>
                  </a:lnTo>
                  <a:lnTo>
                    <a:pt x="1750" y="1280"/>
                  </a:lnTo>
                  <a:lnTo>
                    <a:pt x="1773" y="1280"/>
                  </a:lnTo>
                  <a:lnTo>
                    <a:pt x="1773" y="1350"/>
                  </a:lnTo>
                  <a:lnTo>
                    <a:pt x="1793" y="1350"/>
                  </a:lnTo>
                  <a:lnTo>
                    <a:pt x="1793" y="1323"/>
                  </a:lnTo>
                  <a:lnTo>
                    <a:pt x="1816" y="1323"/>
                  </a:lnTo>
                  <a:lnTo>
                    <a:pt x="1816" y="1335"/>
                  </a:lnTo>
                  <a:lnTo>
                    <a:pt x="1835" y="1335"/>
                  </a:lnTo>
                  <a:lnTo>
                    <a:pt x="1835" y="1307"/>
                  </a:lnTo>
                  <a:lnTo>
                    <a:pt x="1878" y="1307"/>
                  </a:lnTo>
                  <a:lnTo>
                    <a:pt x="1878" y="1350"/>
                  </a:lnTo>
                  <a:lnTo>
                    <a:pt x="1898" y="1350"/>
                  </a:lnTo>
                  <a:lnTo>
                    <a:pt x="1898" y="1323"/>
                  </a:lnTo>
                  <a:lnTo>
                    <a:pt x="1921" y="1323"/>
                  </a:lnTo>
                  <a:lnTo>
                    <a:pt x="1921" y="1350"/>
                  </a:lnTo>
                  <a:lnTo>
                    <a:pt x="1940" y="1350"/>
                  </a:lnTo>
                  <a:lnTo>
                    <a:pt x="1940" y="1335"/>
                  </a:lnTo>
                  <a:lnTo>
                    <a:pt x="1964" y="1335"/>
                  </a:lnTo>
                  <a:lnTo>
                    <a:pt x="1964" y="1323"/>
                  </a:lnTo>
                  <a:lnTo>
                    <a:pt x="1983" y="1323"/>
                  </a:lnTo>
                  <a:lnTo>
                    <a:pt x="1983" y="1335"/>
                  </a:lnTo>
                  <a:lnTo>
                    <a:pt x="2045" y="1335"/>
                  </a:lnTo>
                  <a:lnTo>
                    <a:pt x="2045" y="1323"/>
                  </a:lnTo>
                  <a:lnTo>
                    <a:pt x="2068" y="1323"/>
                  </a:lnTo>
                  <a:lnTo>
                    <a:pt x="2068" y="1335"/>
                  </a:lnTo>
                  <a:lnTo>
                    <a:pt x="2088" y="1335"/>
                  </a:lnTo>
                  <a:lnTo>
                    <a:pt x="2088" y="1323"/>
                  </a:lnTo>
                  <a:lnTo>
                    <a:pt x="2111" y="1323"/>
                  </a:lnTo>
                  <a:lnTo>
                    <a:pt x="2111" y="13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-262730" y="4198640"/>
              <a:ext cx="3351213" cy="2143125"/>
            </a:xfrm>
            <a:custGeom>
              <a:avLst/>
              <a:gdLst>
                <a:gd name="T0" fmla="*/ 19 w 2111"/>
                <a:gd name="T1" fmla="*/ 1323 h 1350"/>
                <a:gd name="T2" fmla="*/ 62 w 2111"/>
                <a:gd name="T3" fmla="*/ 1335 h 1350"/>
                <a:gd name="T4" fmla="*/ 81 w 2111"/>
                <a:gd name="T5" fmla="*/ 1335 h 1350"/>
                <a:gd name="T6" fmla="*/ 124 w 2111"/>
                <a:gd name="T7" fmla="*/ 1323 h 1350"/>
                <a:gd name="T8" fmla="*/ 147 w 2111"/>
                <a:gd name="T9" fmla="*/ 1296 h 1350"/>
                <a:gd name="T10" fmla="*/ 229 w 2111"/>
                <a:gd name="T11" fmla="*/ 1335 h 1350"/>
                <a:gd name="T12" fmla="*/ 252 w 2111"/>
                <a:gd name="T13" fmla="*/ 1335 h 1350"/>
                <a:gd name="T14" fmla="*/ 337 w 2111"/>
                <a:gd name="T15" fmla="*/ 1350 h 1350"/>
                <a:gd name="T16" fmla="*/ 357 w 2111"/>
                <a:gd name="T17" fmla="*/ 1350 h 1350"/>
                <a:gd name="T18" fmla="*/ 399 w 2111"/>
                <a:gd name="T19" fmla="*/ 1296 h 1350"/>
                <a:gd name="T20" fmla="*/ 442 w 2111"/>
                <a:gd name="T21" fmla="*/ 1350 h 1350"/>
                <a:gd name="T22" fmla="*/ 527 w 2111"/>
                <a:gd name="T23" fmla="*/ 1323 h 1350"/>
                <a:gd name="T24" fmla="*/ 547 w 2111"/>
                <a:gd name="T25" fmla="*/ 1323 h 1350"/>
                <a:gd name="T26" fmla="*/ 609 w 2111"/>
                <a:gd name="T27" fmla="*/ 1335 h 1350"/>
                <a:gd name="T28" fmla="*/ 632 w 2111"/>
                <a:gd name="T29" fmla="*/ 1269 h 1350"/>
                <a:gd name="T30" fmla="*/ 675 w 2111"/>
                <a:gd name="T31" fmla="*/ 1335 h 1350"/>
                <a:gd name="T32" fmla="*/ 694 w 2111"/>
                <a:gd name="T33" fmla="*/ 1335 h 1350"/>
                <a:gd name="T34" fmla="*/ 737 w 2111"/>
                <a:gd name="T35" fmla="*/ 1296 h 1350"/>
                <a:gd name="T36" fmla="*/ 756 w 2111"/>
                <a:gd name="T37" fmla="*/ 1350 h 1350"/>
                <a:gd name="T38" fmla="*/ 799 w 2111"/>
                <a:gd name="T39" fmla="*/ 1323 h 1350"/>
                <a:gd name="T40" fmla="*/ 822 w 2111"/>
                <a:gd name="T41" fmla="*/ 1323 h 1350"/>
                <a:gd name="T42" fmla="*/ 908 w 2111"/>
                <a:gd name="T43" fmla="*/ 1335 h 1350"/>
                <a:gd name="T44" fmla="*/ 927 w 2111"/>
                <a:gd name="T45" fmla="*/ 1307 h 1350"/>
                <a:gd name="T46" fmla="*/ 970 w 2111"/>
                <a:gd name="T47" fmla="*/ 1350 h 1350"/>
                <a:gd name="T48" fmla="*/ 1013 w 2111"/>
                <a:gd name="T49" fmla="*/ 1335 h 1350"/>
                <a:gd name="T50" fmla="*/ 1098 w 2111"/>
                <a:gd name="T51" fmla="*/ 1160 h 1350"/>
                <a:gd name="T52" fmla="*/ 1117 w 2111"/>
                <a:gd name="T53" fmla="*/ 667 h 1350"/>
                <a:gd name="T54" fmla="*/ 1160 w 2111"/>
                <a:gd name="T55" fmla="*/ 640 h 1350"/>
                <a:gd name="T56" fmla="*/ 1179 w 2111"/>
                <a:gd name="T57" fmla="*/ 1187 h 1350"/>
                <a:gd name="T58" fmla="*/ 1222 w 2111"/>
                <a:gd name="T59" fmla="*/ 1106 h 1350"/>
                <a:gd name="T60" fmla="*/ 1245 w 2111"/>
                <a:gd name="T61" fmla="*/ 1296 h 1350"/>
                <a:gd name="T62" fmla="*/ 1288 w 2111"/>
                <a:gd name="T63" fmla="*/ 1335 h 1350"/>
                <a:gd name="T64" fmla="*/ 1308 w 2111"/>
                <a:gd name="T65" fmla="*/ 1335 h 1350"/>
                <a:gd name="T66" fmla="*/ 1393 w 2111"/>
                <a:gd name="T67" fmla="*/ 1323 h 1350"/>
                <a:gd name="T68" fmla="*/ 1436 w 2111"/>
                <a:gd name="T69" fmla="*/ 1350 h 1350"/>
                <a:gd name="T70" fmla="*/ 1474 w 2111"/>
                <a:gd name="T71" fmla="*/ 1280 h 1350"/>
                <a:gd name="T72" fmla="*/ 1498 w 2111"/>
                <a:gd name="T73" fmla="*/ 1280 h 1350"/>
                <a:gd name="T74" fmla="*/ 1540 w 2111"/>
                <a:gd name="T75" fmla="*/ 1335 h 1350"/>
                <a:gd name="T76" fmla="*/ 1560 w 2111"/>
                <a:gd name="T77" fmla="*/ 1335 h 1350"/>
                <a:gd name="T78" fmla="*/ 1626 w 2111"/>
                <a:gd name="T79" fmla="*/ 1307 h 1350"/>
                <a:gd name="T80" fmla="*/ 1645 w 2111"/>
                <a:gd name="T81" fmla="*/ 1335 h 1350"/>
                <a:gd name="T82" fmla="*/ 1688 w 2111"/>
                <a:gd name="T83" fmla="*/ 1323 h 1350"/>
                <a:gd name="T84" fmla="*/ 1707 w 2111"/>
                <a:gd name="T85" fmla="*/ 1323 h 1350"/>
                <a:gd name="T86" fmla="*/ 1773 w 2111"/>
                <a:gd name="T87" fmla="*/ 1280 h 1350"/>
                <a:gd name="T88" fmla="*/ 1793 w 2111"/>
                <a:gd name="T89" fmla="*/ 1323 h 1350"/>
                <a:gd name="T90" fmla="*/ 1835 w 2111"/>
                <a:gd name="T91" fmla="*/ 1335 h 1350"/>
                <a:gd name="T92" fmla="*/ 1878 w 2111"/>
                <a:gd name="T93" fmla="*/ 1350 h 1350"/>
                <a:gd name="T94" fmla="*/ 1921 w 2111"/>
                <a:gd name="T95" fmla="*/ 1323 h 1350"/>
                <a:gd name="T96" fmla="*/ 1940 w 2111"/>
                <a:gd name="T97" fmla="*/ 1335 h 1350"/>
                <a:gd name="T98" fmla="*/ 1983 w 2111"/>
                <a:gd name="T99" fmla="*/ 1323 h 1350"/>
                <a:gd name="T100" fmla="*/ 2045 w 2111"/>
                <a:gd name="T101" fmla="*/ 1323 h 1350"/>
                <a:gd name="T102" fmla="*/ 2088 w 2111"/>
                <a:gd name="T103" fmla="*/ 1335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11" h="1350">
                  <a:moveTo>
                    <a:pt x="0" y="1335"/>
                  </a:moveTo>
                  <a:lnTo>
                    <a:pt x="19" y="1335"/>
                  </a:lnTo>
                  <a:lnTo>
                    <a:pt x="19" y="1323"/>
                  </a:lnTo>
                  <a:lnTo>
                    <a:pt x="38" y="1323"/>
                  </a:lnTo>
                  <a:lnTo>
                    <a:pt x="38" y="1335"/>
                  </a:lnTo>
                  <a:lnTo>
                    <a:pt x="62" y="1335"/>
                  </a:lnTo>
                  <a:lnTo>
                    <a:pt x="62" y="1323"/>
                  </a:lnTo>
                  <a:lnTo>
                    <a:pt x="81" y="1323"/>
                  </a:lnTo>
                  <a:lnTo>
                    <a:pt x="81" y="1335"/>
                  </a:lnTo>
                  <a:lnTo>
                    <a:pt x="104" y="1335"/>
                  </a:lnTo>
                  <a:lnTo>
                    <a:pt x="104" y="1323"/>
                  </a:lnTo>
                  <a:lnTo>
                    <a:pt x="124" y="1323"/>
                  </a:lnTo>
                  <a:lnTo>
                    <a:pt x="124" y="1335"/>
                  </a:lnTo>
                  <a:lnTo>
                    <a:pt x="147" y="1335"/>
                  </a:lnTo>
                  <a:lnTo>
                    <a:pt x="147" y="1296"/>
                  </a:lnTo>
                  <a:lnTo>
                    <a:pt x="190" y="1296"/>
                  </a:lnTo>
                  <a:lnTo>
                    <a:pt x="190" y="1335"/>
                  </a:lnTo>
                  <a:lnTo>
                    <a:pt x="229" y="1335"/>
                  </a:lnTo>
                  <a:lnTo>
                    <a:pt x="229" y="1323"/>
                  </a:lnTo>
                  <a:lnTo>
                    <a:pt x="252" y="1323"/>
                  </a:lnTo>
                  <a:lnTo>
                    <a:pt x="252" y="1335"/>
                  </a:lnTo>
                  <a:lnTo>
                    <a:pt x="314" y="1335"/>
                  </a:lnTo>
                  <a:lnTo>
                    <a:pt x="314" y="1350"/>
                  </a:lnTo>
                  <a:lnTo>
                    <a:pt x="337" y="1350"/>
                  </a:lnTo>
                  <a:lnTo>
                    <a:pt x="337" y="1323"/>
                  </a:lnTo>
                  <a:lnTo>
                    <a:pt x="357" y="1323"/>
                  </a:lnTo>
                  <a:lnTo>
                    <a:pt x="357" y="1350"/>
                  </a:lnTo>
                  <a:lnTo>
                    <a:pt x="380" y="1350"/>
                  </a:lnTo>
                  <a:lnTo>
                    <a:pt x="380" y="1296"/>
                  </a:lnTo>
                  <a:lnTo>
                    <a:pt x="399" y="1296"/>
                  </a:lnTo>
                  <a:lnTo>
                    <a:pt x="399" y="1335"/>
                  </a:lnTo>
                  <a:lnTo>
                    <a:pt x="442" y="1335"/>
                  </a:lnTo>
                  <a:lnTo>
                    <a:pt x="442" y="1350"/>
                  </a:lnTo>
                  <a:lnTo>
                    <a:pt x="485" y="1350"/>
                  </a:lnTo>
                  <a:lnTo>
                    <a:pt x="485" y="1323"/>
                  </a:lnTo>
                  <a:lnTo>
                    <a:pt x="527" y="1323"/>
                  </a:lnTo>
                  <a:lnTo>
                    <a:pt x="527" y="1307"/>
                  </a:lnTo>
                  <a:lnTo>
                    <a:pt x="547" y="1307"/>
                  </a:lnTo>
                  <a:lnTo>
                    <a:pt x="547" y="1323"/>
                  </a:lnTo>
                  <a:lnTo>
                    <a:pt x="590" y="1323"/>
                  </a:lnTo>
                  <a:lnTo>
                    <a:pt x="590" y="1335"/>
                  </a:lnTo>
                  <a:lnTo>
                    <a:pt x="609" y="1335"/>
                  </a:lnTo>
                  <a:lnTo>
                    <a:pt x="609" y="1280"/>
                  </a:lnTo>
                  <a:lnTo>
                    <a:pt x="632" y="1280"/>
                  </a:lnTo>
                  <a:lnTo>
                    <a:pt x="632" y="1269"/>
                  </a:lnTo>
                  <a:lnTo>
                    <a:pt x="652" y="1269"/>
                  </a:lnTo>
                  <a:lnTo>
                    <a:pt x="652" y="1335"/>
                  </a:lnTo>
                  <a:lnTo>
                    <a:pt x="675" y="1335"/>
                  </a:lnTo>
                  <a:lnTo>
                    <a:pt x="675" y="1350"/>
                  </a:lnTo>
                  <a:lnTo>
                    <a:pt x="694" y="1350"/>
                  </a:lnTo>
                  <a:lnTo>
                    <a:pt x="694" y="1335"/>
                  </a:lnTo>
                  <a:lnTo>
                    <a:pt x="718" y="1335"/>
                  </a:lnTo>
                  <a:lnTo>
                    <a:pt x="718" y="1296"/>
                  </a:lnTo>
                  <a:lnTo>
                    <a:pt x="737" y="1296"/>
                  </a:lnTo>
                  <a:lnTo>
                    <a:pt x="737" y="1335"/>
                  </a:lnTo>
                  <a:lnTo>
                    <a:pt x="756" y="1335"/>
                  </a:lnTo>
                  <a:lnTo>
                    <a:pt x="756" y="1350"/>
                  </a:lnTo>
                  <a:lnTo>
                    <a:pt x="780" y="1350"/>
                  </a:lnTo>
                  <a:lnTo>
                    <a:pt x="780" y="1323"/>
                  </a:lnTo>
                  <a:lnTo>
                    <a:pt x="799" y="1323"/>
                  </a:lnTo>
                  <a:lnTo>
                    <a:pt x="799" y="1350"/>
                  </a:lnTo>
                  <a:lnTo>
                    <a:pt x="822" y="1350"/>
                  </a:lnTo>
                  <a:lnTo>
                    <a:pt x="822" y="1323"/>
                  </a:lnTo>
                  <a:lnTo>
                    <a:pt x="865" y="1323"/>
                  </a:lnTo>
                  <a:lnTo>
                    <a:pt x="865" y="1335"/>
                  </a:lnTo>
                  <a:lnTo>
                    <a:pt x="908" y="1335"/>
                  </a:lnTo>
                  <a:lnTo>
                    <a:pt x="908" y="1323"/>
                  </a:lnTo>
                  <a:lnTo>
                    <a:pt x="927" y="1323"/>
                  </a:lnTo>
                  <a:lnTo>
                    <a:pt x="927" y="1307"/>
                  </a:lnTo>
                  <a:lnTo>
                    <a:pt x="947" y="1307"/>
                  </a:lnTo>
                  <a:lnTo>
                    <a:pt x="947" y="1350"/>
                  </a:lnTo>
                  <a:lnTo>
                    <a:pt x="970" y="1350"/>
                  </a:lnTo>
                  <a:lnTo>
                    <a:pt x="970" y="1323"/>
                  </a:lnTo>
                  <a:lnTo>
                    <a:pt x="1013" y="1323"/>
                  </a:lnTo>
                  <a:lnTo>
                    <a:pt x="1013" y="1335"/>
                  </a:lnTo>
                  <a:lnTo>
                    <a:pt x="1075" y="1335"/>
                  </a:lnTo>
                  <a:lnTo>
                    <a:pt x="1075" y="1160"/>
                  </a:lnTo>
                  <a:lnTo>
                    <a:pt x="1098" y="1160"/>
                  </a:lnTo>
                  <a:lnTo>
                    <a:pt x="1098" y="927"/>
                  </a:lnTo>
                  <a:lnTo>
                    <a:pt x="1117" y="927"/>
                  </a:lnTo>
                  <a:lnTo>
                    <a:pt x="1117" y="667"/>
                  </a:lnTo>
                  <a:lnTo>
                    <a:pt x="1137" y="667"/>
                  </a:lnTo>
                  <a:lnTo>
                    <a:pt x="1137" y="640"/>
                  </a:lnTo>
                  <a:lnTo>
                    <a:pt x="1160" y="640"/>
                  </a:lnTo>
                  <a:lnTo>
                    <a:pt x="1160" y="0"/>
                  </a:lnTo>
                  <a:lnTo>
                    <a:pt x="1179" y="0"/>
                  </a:lnTo>
                  <a:lnTo>
                    <a:pt x="1179" y="1187"/>
                  </a:lnTo>
                  <a:lnTo>
                    <a:pt x="1203" y="1187"/>
                  </a:lnTo>
                  <a:lnTo>
                    <a:pt x="1203" y="1106"/>
                  </a:lnTo>
                  <a:lnTo>
                    <a:pt x="1222" y="1106"/>
                  </a:lnTo>
                  <a:lnTo>
                    <a:pt x="1222" y="1307"/>
                  </a:lnTo>
                  <a:lnTo>
                    <a:pt x="1245" y="1307"/>
                  </a:lnTo>
                  <a:lnTo>
                    <a:pt x="1245" y="1296"/>
                  </a:lnTo>
                  <a:lnTo>
                    <a:pt x="1265" y="1296"/>
                  </a:lnTo>
                  <a:lnTo>
                    <a:pt x="1265" y="1335"/>
                  </a:lnTo>
                  <a:lnTo>
                    <a:pt x="1288" y="1335"/>
                  </a:lnTo>
                  <a:lnTo>
                    <a:pt x="1288" y="1350"/>
                  </a:lnTo>
                  <a:lnTo>
                    <a:pt x="1308" y="1350"/>
                  </a:lnTo>
                  <a:lnTo>
                    <a:pt x="1308" y="1335"/>
                  </a:lnTo>
                  <a:lnTo>
                    <a:pt x="1350" y="1335"/>
                  </a:lnTo>
                  <a:lnTo>
                    <a:pt x="1350" y="1323"/>
                  </a:lnTo>
                  <a:lnTo>
                    <a:pt x="1393" y="1323"/>
                  </a:lnTo>
                  <a:lnTo>
                    <a:pt x="1393" y="1335"/>
                  </a:lnTo>
                  <a:lnTo>
                    <a:pt x="1436" y="1335"/>
                  </a:lnTo>
                  <a:lnTo>
                    <a:pt x="1436" y="1350"/>
                  </a:lnTo>
                  <a:lnTo>
                    <a:pt x="1455" y="1350"/>
                  </a:lnTo>
                  <a:lnTo>
                    <a:pt x="1455" y="1280"/>
                  </a:lnTo>
                  <a:lnTo>
                    <a:pt x="1474" y="1280"/>
                  </a:lnTo>
                  <a:lnTo>
                    <a:pt x="1474" y="1335"/>
                  </a:lnTo>
                  <a:lnTo>
                    <a:pt x="1498" y="1335"/>
                  </a:lnTo>
                  <a:lnTo>
                    <a:pt x="1498" y="1280"/>
                  </a:lnTo>
                  <a:lnTo>
                    <a:pt x="1517" y="1280"/>
                  </a:lnTo>
                  <a:lnTo>
                    <a:pt x="1517" y="1335"/>
                  </a:lnTo>
                  <a:lnTo>
                    <a:pt x="1540" y="1335"/>
                  </a:lnTo>
                  <a:lnTo>
                    <a:pt x="1540" y="1307"/>
                  </a:lnTo>
                  <a:lnTo>
                    <a:pt x="1560" y="1307"/>
                  </a:lnTo>
                  <a:lnTo>
                    <a:pt x="1560" y="1335"/>
                  </a:lnTo>
                  <a:lnTo>
                    <a:pt x="1603" y="1335"/>
                  </a:lnTo>
                  <a:lnTo>
                    <a:pt x="1603" y="1307"/>
                  </a:lnTo>
                  <a:lnTo>
                    <a:pt x="1626" y="1307"/>
                  </a:lnTo>
                  <a:lnTo>
                    <a:pt x="1626" y="1350"/>
                  </a:lnTo>
                  <a:lnTo>
                    <a:pt x="1645" y="1350"/>
                  </a:lnTo>
                  <a:lnTo>
                    <a:pt x="1645" y="1335"/>
                  </a:lnTo>
                  <a:lnTo>
                    <a:pt x="1665" y="1335"/>
                  </a:lnTo>
                  <a:lnTo>
                    <a:pt x="1665" y="1323"/>
                  </a:lnTo>
                  <a:lnTo>
                    <a:pt x="1688" y="1323"/>
                  </a:lnTo>
                  <a:lnTo>
                    <a:pt x="1688" y="1307"/>
                  </a:lnTo>
                  <a:lnTo>
                    <a:pt x="1707" y="1307"/>
                  </a:lnTo>
                  <a:lnTo>
                    <a:pt x="1707" y="1323"/>
                  </a:lnTo>
                  <a:lnTo>
                    <a:pt x="1750" y="1323"/>
                  </a:lnTo>
                  <a:lnTo>
                    <a:pt x="1750" y="1280"/>
                  </a:lnTo>
                  <a:lnTo>
                    <a:pt x="1773" y="1280"/>
                  </a:lnTo>
                  <a:lnTo>
                    <a:pt x="1773" y="1350"/>
                  </a:lnTo>
                  <a:lnTo>
                    <a:pt x="1793" y="1350"/>
                  </a:lnTo>
                  <a:lnTo>
                    <a:pt x="1793" y="1323"/>
                  </a:lnTo>
                  <a:lnTo>
                    <a:pt x="1816" y="1323"/>
                  </a:lnTo>
                  <a:lnTo>
                    <a:pt x="1816" y="1335"/>
                  </a:lnTo>
                  <a:lnTo>
                    <a:pt x="1835" y="1335"/>
                  </a:lnTo>
                  <a:lnTo>
                    <a:pt x="1835" y="1307"/>
                  </a:lnTo>
                  <a:lnTo>
                    <a:pt x="1878" y="1307"/>
                  </a:lnTo>
                  <a:lnTo>
                    <a:pt x="1878" y="1350"/>
                  </a:lnTo>
                  <a:lnTo>
                    <a:pt x="1898" y="1350"/>
                  </a:lnTo>
                  <a:lnTo>
                    <a:pt x="1898" y="1323"/>
                  </a:lnTo>
                  <a:lnTo>
                    <a:pt x="1921" y="1323"/>
                  </a:lnTo>
                  <a:lnTo>
                    <a:pt x="1921" y="1350"/>
                  </a:lnTo>
                  <a:lnTo>
                    <a:pt x="1940" y="1350"/>
                  </a:lnTo>
                  <a:lnTo>
                    <a:pt x="1940" y="1335"/>
                  </a:lnTo>
                  <a:lnTo>
                    <a:pt x="1964" y="1335"/>
                  </a:lnTo>
                  <a:lnTo>
                    <a:pt x="1964" y="1323"/>
                  </a:lnTo>
                  <a:lnTo>
                    <a:pt x="1983" y="1323"/>
                  </a:lnTo>
                  <a:lnTo>
                    <a:pt x="1983" y="1335"/>
                  </a:lnTo>
                  <a:lnTo>
                    <a:pt x="2045" y="1335"/>
                  </a:lnTo>
                  <a:lnTo>
                    <a:pt x="2045" y="1323"/>
                  </a:lnTo>
                  <a:lnTo>
                    <a:pt x="2068" y="1323"/>
                  </a:lnTo>
                  <a:lnTo>
                    <a:pt x="2068" y="1335"/>
                  </a:lnTo>
                  <a:lnTo>
                    <a:pt x="2088" y="1335"/>
                  </a:lnTo>
                  <a:lnTo>
                    <a:pt x="2088" y="1323"/>
                  </a:lnTo>
                  <a:lnTo>
                    <a:pt x="2111" y="1323"/>
                  </a:lnTo>
                </a:path>
              </a:pathLst>
            </a:custGeom>
            <a:noFill/>
            <a:ln w="6350" cap="flat">
              <a:solidFill>
                <a:srgbClr val="0000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3" name="Line 111"/>
            <p:cNvSpPr>
              <a:spLocks noChangeShapeType="1"/>
            </p:cNvSpPr>
            <p:nvPr/>
          </p:nvSpPr>
          <p:spPr bwMode="auto">
            <a:xfrm>
              <a:off x="-262730" y="6341765"/>
              <a:ext cx="3351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4" name="Line 113"/>
            <p:cNvSpPr>
              <a:spLocks noChangeShapeType="1"/>
            </p:cNvSpPr>
            <p:nvPr/>
          </p:nvSpPr>
          <p:spPr bwMode="auto">
            <a:xfrm>
              <a:off x="-262730" y="6273502"/>
              <a:ext cx="0" cy="6826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5" name="Line 114"/>
            <p:cNvSpPr>
              <a:spLocks noChangeShapeType="1"/>
            </p:cNvSpPr>
            <p:nvPr/>
          </p:nvSpPr>
          <p:spPr bwMode="auto">
            <a:xfrm>
              <a:off x="-202405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6" name="Line 115"/>
            <p:cNvSpPr>
              <a:spLocks noChangeShapeType="1"/>
            </p:cNvSpPr>
            <p:nvPr/>
          </p:nvSpPr>
          <p:spPr bwMode="auto">
            <a:xfrm>
              <a:off x="-134143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7" name="Line 116"/>
            <p:cNvSpPr>
              <a:spLocks noChangeShapeType="1"/>
            </p:cNvSpPr>
            <p:nvPr/>
          </p:nvSpPr>
          <p:spPr bwMode="auto">
            <a:xfrm>
              <a:off x="-65880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8" name="Line 117"/>
            <p:cNvSpPr>
              <a:spLocks noChangeShapeType="1"/>
            </p:cNvSpPr>
            <p:nvPr/>
          </p:nvSpPr>
          <p:spPr bwMode="auto">
            <a:xfrm>
              <a:off x="795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9" name="Line 118"/>
            <p:cNvSpPr>
              <a:spLocks noChangeShapeType="1"/>
            </p:cNvSpPr>
            <p:nvPr/>
          </p:nvSpPr>
          <p:spPr bwMode="auto">
            <a:xfrm>
              <a:off x="69057" y="6273502"/>
              <a:ext cx="0" cy="6826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0" name="Line 119"/>
            <p:cNvSpPr>
              <a:spLocks noChangeShapeType="1"/>
            </p:cNvSpPr>
            <p:nvPr/>
          </p:nvSpPr>
          <p:spPr bwMode="auto">
            <a:xfrm>
              <a:off x="137320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1" name="Line 120"/>
            <p:cNvSpPr>
              <a:spLocks noChangeShapeType="1"/>
            </p:cNvSpPr>
            <p:nvPr/>
          </p:nvSpPr>
          <p:spPr bwMode="auto">
            <a:xfrm>
              <a:off x="205582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2" name="Line 121"/>
            <p:cNvSpPr>
              <a:spLocks noChangeShapeType="1"/>
            </p:cNvSpPr>
            <p:nvPr/>
          </p:nvSpPr>
          <p:spPr bwMode="auto">
            <a:xfrm>
              <a:off x="272257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3" name="Line 122"/>
            <p:cNvSpPr>
              <a:spLocks noChangeShapeType="1"/>
            </p:cNvSpPr>
            <p:nvPr/>
          </p:nvSpPr>
          <p:spPr bwMode="auto">
            <a:xfrm>
              <a:off x="340520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4" name="Line 123"/>
            <p:cNvSpPr>
              <a:spLocks noChangeShapeType="1"/>
            </p:cNvSpPr>
            <p:nvPr/>
          </p:nvSpPr>
          <p:spPr bwMode="auto">
            <a:xfrm>
              <a:off x="402432" y="6273502"/>
              <a:ext cx="0" cy="6826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5" name="Line 124"/>
            <p:cNvSpPr>
              <a:spLocks noChangeShapeType="1"/>
            </p:cNvSpPr>
            <p:nvPr/>
          </p:nvSpPr>
          <p:spPr bwMode="auto">
            <a:xfrm>
              <a:off x="469107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6" name="Line 125"/>
            <p:cNvSpPr>
              <a:spLocks noChangeShapeType="1"/>
            </p:cNvSpPr>
            <p:nvPr/>
          </p:nvSpPr>
          <p:spPr bwMode="auto">
            <a:xfrm>
              <a:off x="537370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7" name="Line 126"/>
            <p:cNvSpPr>
              <a:spLocks noChangeShapeType="1"/>
            </p:cNvSpPr>
            <p:nvPr/>
          </p:nvSpPr>
          <p:spPr bwMode="auto">
            <a:xfrm>
              <a:off x="605632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8" name="Line 127"/>
            <p:cNvSpPr>
              <a:spLocks noChangeShapeType="1"/>
            </p:cNvSpPr>
            <p:nvPr/>
          </p:nvSpPr>
          <p:spPr bwMode="auto">
            <a:xfrm>
              <a:off x="673895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9" name="Line 128"/>
            <p:cNvSpPr>
              <a:spLocks noChangeShapeType="1"/>
            </p:cNvSpPr>
            <p:nvPr/>
          </p:nvSpPr>
          <p:spPr bwMode="auto">
            <a:xfrm>
              <a:off x="740570" y="6273502"/>
              <a:ext cx="0" cy="6826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0" name="Line 129"/>
            <p:cNvSpPr>
              <a:spLocks noChangeShapeType="1"/>
            </p:cNvSpPr>
            <p:nvPr/>
          </p:nvSpPr>
          <p:spPr bwMode="auto">
            <a:xfrm>
              <a:off x="808832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1" name="Line 130"/>
            <p:cNvSpPr>
              <a:spLocks noChangeShapeType="1"/>
            </p:cNvSpPr>
            <p:nvPr/>
          </p:nvSpPr>
          <p:spPr bwMode="auto">
            <a:xfrm>
              <a:off x="877095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2" name="Line 131"/>
            <p:cNvSpPr>
              <a:spLocks noChangeShapeType="1"/>
            </p:cNvSpPr>
            <p:nvPr/>
          </p:nvSpPr>
          <p:spPr bwMode="auto">
            <a:xfrm>
              <a:off x="937420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3" name="Line 132"/>
            <p:cNvSpPr>
              <a:spLocks noChangeShapeType="1"/>
            </p:cNvSpPr>
            <p:nvPr/>
          </p:nvSpPr>
          <p:spPr bwMode="auto">
            <a:xfrm>
              <a:off x="1005682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4" name="Line 133"/>
            <p:cNvSpPr>
              <a:spLocks noChangeShapeType="1"/>
            </p:cNvSpPr>
            <p:nvPr/>
          </p:nvSpPr>
          <p:spPr bwMode="auto">
            <a:xfrm>
              <a:off x="1073945" y="6273502"/>
              <a:ext cx="0" cy="6826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5" name="Line 134"/>
            <p:cNvSpPr>
              <a:spLocks noChangeShapeType="1"/>
            </p:cNvSpPr>
            <p:nvPr/>
          </p:nvSpPr>
          <p:spPr bwMode="auto">
            <a:xfrm>
              <a:off x="1140620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6" name="Line 135"/>
            <p:cNvSpPr>
              <a:spLocks noChangeShapeType="1"/>
            </p:cNvSpPr>
            <p:nvPr/>
          </p:nvSpPr>
          <p:spPr bwMode="auto">
            <a:xfrm>
              <a:off x="1208882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7" name="Line 136"/>
            <p:cNvSpPr>
              <a:spLocks noChangeShapeType="1"/>
            </p:cNvSpPr>
            <p:nvPr/>
          </p:nvSpPr>
          <p:spPr bwMode="auto">
            <a:xfrm>
              <a:off x="1277145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8" name="Line 137"/>
            <p:cNvSpPr>
              <a:spLocks noChangeShapeType="1"/>
            </p:cNvSpPr>
            <p:nvPr/>
          </p:nvSpPr>
          <p:spPr bwMode="auto">
            <a:xfrm>
              <a:off x="1345407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9" name="Line 138"/>
            <p:cNvSpPr>
              <a:spLocks noChangeShapeType="1"/>
            </p:cNvSpPr>
            <p:nvPr/>
          </p:nvSpPr>
          <p:spPr bwMode="auto">
            <a:xfrm>
              <a:off x="1412082" y="6273502"/>
              <a:ext cx="0" cy="6826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0" name="Line 139"/>
            <p:cNvSpPr>
              <a:spLocks noChangeShapeType="1"/>
            </p:cNvSpPr>
            <p:nvPr/>
          </p:nvSpPr>
          <p:spPr bwMode="auto">
            <a:xfrm>
              <a:off x="1480345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1" name="Line 140"/>
            <p:cNvSpPr>
              <a:spLocks noChangeShapeType="1"/>
            </p:cNvSpPr>
            <p:nvPr/>
          </p:nvSpPr>
          <p:spPr bwMode="auto">
            <a:xfrm>
              <a:off x="1542257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2" name="Line 141"/>
            <p:cNvSpPr>
              <a:spLocks noChangeShapeType="1"/>
            </p:cNvSpPr>
            <p:nvPr/>
          </p:nvSpPr>
          <p:spPr bwMode="auto">
            <a:xfrm>
              <a:off x="1608932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3" name="Line 142"/>
            <p:cNvSpPr>
              <a:spLocks noChangeShapeType="1"/>
            </p:cNvSpPr>
            <p:nvPr/>
          </p:nvSpPr>
          <p:spPr bwMode="auto">
            <a:xfrm>
              <a:off x="1677195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4" name="Line 143"/>
            <p:cNvSpPr>
              <a:spLocks noChangeShapeType="1"/>
            </p:cNvSpPr>
            <p:nvPr/>
          </p:nvSpPr>
          <p:spPr bwMode="auto">
            <a:xfrm>
              <a:off x="1745457" y="6273502"/>
              <a:ext cx="0" cy="6826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5" name="Line 144"/>
            <p:cNvSpPr>
              <a:spLocks noChangeShapeType="1"/>
            </p:cNvSpPr>
            <p:nvPr/>
          </p:nvSpPr>
          <p:spPr bwMode="auto">
            <a:xfrm>
              <a:off x="1813720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6" name="Line 145"/>
            <p:cNvSpPr>
              <a:spLocks noChangeShapeType="1"/>
            </p:cNvSpPr>
            <p:nvPr/>
          </p:nvSpPr>
          <p:spPr bwMode="auto">
            <a:xfrm>
              <a:off x="1880395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7" name="Line 146"/>
            <p:cNvSpPr>
              <a:spLocks noChangeShapeType="1"/>
            </p:cNvSpPr>
            <p:nvPr/>
          </p:nvSpPr>
          <p:spPr bwMode="auto">
            <a:xfrm>
              <a:off x="1948657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8" name="Line 147"/>
            <p:cNvSpPr>
              <a:spLocks noChangeShapeType="1"/>
            </p:cNvSpPr>
            <p:nvPr/>
          </p:nvSpPr>
          <p:spPr bwMode="auto">
            <a:xfrm>
              <a:off x="2016920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9" name="Line 148"/>
            <p:cNvSpPr>
              <a:spLocks noChangeShapeType="1"/>
            </p:cNvSpPr>
            <p:nvPr/>
          </p:nvSpPr>
          <p:spPr bwMode="auto">
            <a:xfrm>
              <a:off x="2077245" y="6273502"/>
              <a:ext cx="0" cy="6826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0" name="Line 149"/>
            <p:cNvSpPr>
              <a:spLocks noChangeShapeType="1"/>
            </p:cNvSpPr>
            <p:nvPr/>
          </p:nvSpPr>
          <p:spPr bwMode="auto">
            <a:xfrm>
              <a:off x="2145507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1" name="Line 150"/>
            <p:cNvSpPr>
              <a:spLocks noChangeShapeType="1"/>
            </p:cNvSpPr>
            <p:nvPr/>
          </p:nvSpPr>
          <p:spPr bwMode="auto">
            <a:xfrm>
              <a:off x="2213770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2" name="Line 151"/>
            <p:cNvSpPr>
              <a:spLocks noChangeShapeType="1"/>
            </p:cNvSpPr>
            <p:nvPr/>
          </p:nvSpPr>
          <p:spPr bwMode="auto">
            <a:xfrm>
              <a:off x="2282032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3" name="Line 152"/>
            <p:cNvSpPr>
              <a:spLocks noChangeShapeType="1"/>
            </p:cNvSpPr>
            <p:nvPr/>
          </p:nvSpPr>
          <p:spPr bwMode="auto">
            <a:xfrm>
              <a:off x="2348707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4" name="Line 153"/>
            <p:cNvSpPr>
              <a:spLocks noChangeShapeType="1"/>
            </p:cNvSpPr>
            <p:nvPr/>
          </p:nvSpPr>
          <p:spPr bwMode="auto">
            <a:xfrm>
              <a:off x="2416970" y="6273502"/>
              <a:ext cx="0" cy="6826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5" name="Line 154"/>
            <p:cNvSpPr>
              <a:spLocks noChangeShapeType="1"/>
            </p:cNvSpPr>
            <p:nvPr/>
          </p:nvSpPr>
          <p:spPr bwMode="auto">
            <a:xfrm>
              <a:off x="2485232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6" name="Line 155"/>
            <p:cNvSpPr>
              <a:spLocks noChangeShapeType="1"/>
            </p:cNvSpPr>
            <p:nvPr/>
          </p:nvSpPr>
          <p:spPr bwMode="auto">
            <a:xfrm>
              <a:off x="2551907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7" name="Line 156"/>
            <p:cNvSpPr>
              <a:spLocks noChangeShapeType="1"/>
            </p:cNvSpPr>
            <p:nvPr/>
          </p:nvSpPr>
          <p:spPr bwMode="auto">
            <a:xfrm>
              <a:off x="2620170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8" name="Line 157"/>
            <p:cNvSpPr>
              <a:spLocks noChangeShapeType="1"/>
            </p:cNvSpPr>
            <p:nvPr/>
          </p:nvSpPr>
          <p:spPr bwMode="auto">
            <a:xfrm>
              <a:off x="2682082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9" name="Line 158"/>
            <p:cNvSpPr>
              <a:spLocks noChangeShapeType="1"/>
            </p:cNvSpPr>
            <p:nvPr/>
          </p:nvSpPr>
          <p:spPr bwMode="auto">
            <a:xfrm>
              <a:off x="2750345" y="6273502"/>
              <a:ext cx="0" cy="6826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0" name="Line 159"/>
            <p:cNvSpPr>
              <a:spLocks noChangeShapeType="1"/>
            </p:cNvSpPr>
            <p:nvPr/>
          </p:nvSpPr>
          <p:spPr bwMode="auto">
            <a:xfrm>
              <a:off x="2817020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1" name="Line 160"/>
            <p:cNvSpPr>
              <a:spLocks noChangeShapeType="1"/>
            </p:cNvSpPr>
            <p:nvPr/>
          </p:nvSpPr>
          <p:spPr bwMode="auto">
            <a:xfrm>
              <a:off x="2885282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2" name="Line 161"/>
            <p:cNvSpPr>
              <a:spLocks noChangeShapeType="1"/>
            </p:cNvSpPr>
            <p:nvPr/>
          </p:nvSpPr>
          <p:spPr bwMode="auto">
            <a:xfrm>
              <a:off x="2953545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3" name="Line 162"/>
            <p:cNvSpPr>
              <a:spLocks noChangeShapeType="1"/>
            </p:cNvSpPr>
            <p:nvPr/>
          </p:nvSpPr>
          <p:spPr bwMode="auto">
            <a:xfrm>
              <a:off x="3020220" y="6305252"/>
              <a:ext cx="0" cy="3651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4" name="Line 163"/>
            <p:cNvSpPr>
              <a:spLocks noChangeShapeType="1"/>
            </p:cNvSpPr>
            <p:nvPr/>
          </p:nvSpPr>
          <p:spPr bwMode="auto">
            <a:xfrm>
              <a:off x="3088482" y="6273502"/>
              <a:ext cx="0" cy="68263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5" name="Rectangle 164"/>
            <p:cNvSpPr>
              <a:spLocks noChangeArrowheads="1"/>
            </p:cNvSpPr>
            <p:nvPr/>
          </p:nvSpPr>
          <p:spPr bwMode="auto">
            <a:xfrm>
              <a:off x="-324643" y="6297315"/>
              <a:ext cx="234950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-10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66" name="Rectangle 165"/>
            <p:cNvSpPr>
              <a:spLocks noChangeArrowheads="1"/>
            </p:cNvSpPr>
            <p:nvPr/>
          </p:nvSpPr>
          <p:spPr bwMode="auto">
            <a:xfrm>
              <a:off x="13495" y="6297315"/>
              <a:ext cx="177800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-8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67" name="Rectangle 166"/>
            <p:cNvSpPr>
              <a:spLocks noChangeArrowheads="1"/>
            </p:cNvSpPr>
            <p:nvPr/>
          </p:nvSpPr>
          <p:spPr bwMode="auto">
            <a:xfrm>
              <a:off x="356395" y="6297315"/>
              <a:ext cx="177800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-6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68" name="Rectangle 167"/>
            <p:cNvSpPr>
              <a:spLocks noChangeArrowheads="1"/>
            </p:cNvSpPr>
            <p:nvPr/>
          </p:nvSpPr>
          <p:spPr bwMode="auto">
            <a:xfrm>
              <a:off x="692945" y="6297315"/>
              <a:ext cx="179388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-4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69" name="Rectangle 168"/>
            <p:cNvSpPr>
              <a:spLocks noChangeArrowheads="1"/>
            </p:cNvSpPr>
            <p:nvPr/>
          </p:nvSpPr>
          <p:spPr bwMode="auto">
            <a:xfrm>
              <a:off x="1029495" y="6297315"/>
              <a:ext cx="179388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-2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70" name="Rectangle 169"/>
            <p:cNvSpPr>
              <a:spLocks noChangeArrowheads="1"/>
            </p:cNvSpPr>
            <p:nvPr/>
          </p:nvSpPr>
          <p:spPr bwMode="auto">
            <a:xfrm>
              <a:off x="1391445" y="6297315"/>
              <a:ext cx="147638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0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71" name="Rectangle 170"/>
            <p:cNvSpPr>
              <a:spLocks noChangeArrowheads="1"/>
            </p:cNvSpPr>
            <p:nvPr/>
          </p:nvSpPr>
          <p:spPr bwMode="auto">
            <a:xfrm>
              <a:off x="1710532" y="6297315"/>
              <a:ext cx="147638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2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72" name="Rectangle 171"/>
            <p:cNvSpPr>
              <a:spLocks noChangeArrowheads="1"/>
            </p:cNvSpPr>
            <p:nvPr/>
          </p:nvSpPr>
          <p:spPr bwMode="auto">
            <a:xfrm>
              <a:off x="2070895" y="6297315"/>
              <a:ext cx="147638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4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73" name="Rectangle 172"/>
            <p:cNvSpPr>
              <a:spLocks noChangeArrowheads="1"/>
            </p:cNvSpPr>
            <p:nvPr/>
          </p:nvSpPr>
          <p:spPr bwMode="auto">
            <a:xfrm>
              <a:off x="2409032" y="6297315"/>
              <a:ext cx="147638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6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74" name="Rectangle 173"/>
            <p:cNvSpPr>
              <a:spLocks noChangeArrowheads="1"/>
            </p:cNvSpPr>
            <p:nvPr/>
          </p:nvSpPr>
          <p:spPr bwMode="auto">
            <a:xfrm>
              <a:off x="2728120" y="6297315"/>
              <a:ext cx="147638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8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75" name="Line 175"/>
            <p:cNvSpPr>
              <a:spLocks noChangeShapeType="1"/>
            </p:cNvSpPr>
            <p:nvPr/>
          </p:nvSpPr>
          <p:spPr bwMode="auto">
            <a:xfrm flipV="1">
              <a:off x="-262730" y="4068465"/>
              <a:ext cx="0" cy="227330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6" name="Line 177"/>
            <p:cNvSpPr>
              <a:spLocks noChangeShapeType="1"/>
            </p:cNvSpPr>
            <p:nvPr/>
          </p:nvSpPr>
          <p:spPr bwMode="auto">
            <a:xfrm flipH="1">
              <a:off x="-262730" y="6341765"/>
              <a:ext cx="98425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7" name="Line 178"/>
            <p:cNvSpPr>
              <a:spLocks noChangeShapeType="1"/>
            </p:cNvSpPr>
            <p:nvPr/>
          </p:nvSpPr>
          <p:spPr bwMode="auto">
            <a:xfrm flipH="1">
              <a:off x="-262730" y="6230640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8" name="Line 179"/>
            <p:cNvSpPr>
              <a:spLocks noChangeShapeType="1"/>
            </p:cNvSpPr>
            <p:nvPr/>
          </p:nvSpPr>
          <p:spPr bwMode="auto">
            <a:xfrm flipH="1">
              <a:off x="-262730" y="6125865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9" name="Line 180"/>
            <p:cNvSpPr>
              <a:spLocks noChangeShapeType="1"/>
            </p:cNvSpPr>
            <p:nvPr/>
          </p:nvSpPr>
          <p:spPr bwMode="auto">
            <a:xfrm flipH="1">
              <a:off x="-262730" y="6014740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0" name="Line 181"/>
            <p:cNvSpPr>
              <a:spLocks noChangeShapeType="1"/>
            </p:cNvSpPr>
            <p:nvPr/>
          </p:nvSpPr>
          <p:spPr bwMode="auto">
            <a:xfrm flipH="1">
              <a:off x="-262730" y="5909965"/>
              <a:ext cx="98425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1" name="Line 182"/>
            <p:cNvSpPr>
              <a:spLocks noChangeShapeType="1"/>
            </p:cNvSpPr>
            <p:nvPr/>
          </p:nvSpPr>
          <p:spPr bwMode="auto">
            <a:xfrm flipH="1">
              <a:off x="-262730" y="5800427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2" name="Line 183"/>
            <p:cNvSpPr>
              <a:spLocks noChangeShapeType="1"/>
            </p:cNvSpPr>
            <p:nvPr/>
          </p:nvSpPr>
          <p:spPr bwMode="auto">
            <a:xfrm flipH="1">
              <a:off x="-262730" y="5689302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3" name="Line 184"/>
            <p:cNvSpPr>
              <a:spLocks noChangeShapeType="1"/>
            </p:cNvSpPr>
            <p:nvPr/>
          </p:nvSpPr>
          <p:spPr bwMode="auto">
            <a:xfrm flipH="1">
              <a:off x="-262730" y="5584527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4" name="Line 185"/>
            <p:cNvSpPr>
              <a:spLocks noChangeShapeType="1"/>
            </p:cNvSpPr>
            <p:nvPr/>
          </p:nvSpPr>
          <p:spPr bwMode="auto">
            <a:xfrm flipH="1">
              <a:off x="-262730" y="5473402"/>
              <a:ext cx="98425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5" name="Line 186"/>
            <p:cNvSpPr>
              <a:spLocks noChangeShapeType="1"/>
            </p:cNvSpPr>
            <p:nvPr/>
          </p:nvSpPr>
          <p:spPr bwMode="auto">
            <a:xfrm flipH="1">
              <a:off x="-262730" y="5368627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6" name="Line 187"/>
            <p:cNvSpPr>
              <a:spLocks noChangeShapeType="1"/>
            </p:cNvSpPr>
            <p:nvPr/>
          </p:nvSpPr>
          <p:spPr bwMode="auto">
            <a:xfrm flipH="1">
              <a:off x="-262730" y="5257502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7" name="Line 188"/>
            <p:cNvSpPr>
              <a:spLocks noChangeShapeType="1"/>
            </p:cNvSpPr>
            <p:nvPr/>
          </p:nvSpPr>
          <p:spPr bwMode="auto">
            <a:xfrm flipH="1">
              <a:off x="-262730" y="5152727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8" name="Line 189"/>
            <p:cNvSpPr>
              <a:spLocks noChangeShapeType="1"/>
            </p:cNvSpPr>
            <p:nvPr/>
          </p:nvSpPr>
          <p:spPr bwMode="auto">
            <a:xfrm flipH="1">
              <a:off x="-262730" y="5041602"/>
              <a:ext cx="98425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9" name="Line 190"/>
            <p:cNvSpPr>
              <a:spLocks noChangeShapeType="1"/>
            </p:cNvSpPr>
            <p:nvPr/>
          </p:nvSpPr>
          <p:spPr bwMode="auto">
            <a:xfrm flipH="1">
              <a:off x="-262730" y="4930477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0" name="Line 191"/>
            <p:cNvSpPr>
              <a:spLocks noChangeShapeType="1"/>
            </p:cNvSpPr>
            <p:nvPr/>
          </p:nvSpPr>
          <p:spPr bwMode="auto">
            <a:xfrm flipH="1">
              <a:off x="-262730" y="4825702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1" name="Line 192"/>
            <p:cNvSpPr>
              <a:spLocks noChangeShapeType="1"/>
            </p:cNvSpPr>
            <p:nvPr/>
          </p:nvSpPr>
          <p:spPr bwMode="auto">
            <a:xfrm flipH="1">
              <a:off x="-262730" y="4716165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2" name="Line 193"/>
            <p:cNvSpPr>
              <a:spLocks noChangeShapeType="1"/>
            </p:cNvSpPr>
            <p:nvPr/>
          </p:nvSpPr>
          <p:spPr bwMode="auto">
            <a:xfrm flipH="1">
              <a:off x="-262730" y="4611390"/>
              <a:ext cx="98425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3" name="Line 194"/>
            <p:cNvSpPr>
              <a:spLocks noChangeShapeType="1"/>
            </p:cNvSpPr>
            <p:nvPr/>
          </p:nvSpPr>
          <p:spPr bwMode="auto">
            <a:xfrm flipH="1">
              <a:off x="-262730" y="4500265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4" name="Line 195"/>
            <p:cNvSpPr>
              <a:spLocks noChangeShapeType="1"/>
            </p:cNvSpPr>
            <p:nvPr/>
          </p:nvSpPr>
          <p:spPr bwMode="auto">
            <a:xfrm flipH="1">
              <a:off x="-262730" y="4395490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5" name="Line 196"/>
            <p:cNvSpPr>
              <a:spLocks noChangeShapeType="1"/>
            </p:cNvSpPr>
            <p:nvPr/>
          </p:nvSpPr>
          <p:spPr bwMode="auto">
            <a:xfrm flipH="1">
              <a:off x="-262730" y="4284365"/>
              <a:ext cx="49213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6" name="Line 197"/>
            <p:cNvSpPr>
              <a:spLocks noChangeShapeType="1"/>
            </p:cNvSpPr>
            <p:nvPr/>
          </p:nvSpPr>
          <p:spPr bwMode="auto">
            <a:xfrm flipH="1">
              <a:off x="-262730" y="4173240"/>
              <a:ext cx="98425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7" name="Line 198"/>
            <p:cNvSpPr>
              <a:spLocks noChangeShapeType="1"/>
            </p:cNvSpPr>
            <p:nvPr/>
          </p:nvSpPr>
          <p:spPr bwMode="auto">
            <a:xfrm flipH="1">
              <a:off x="-262730" y="4173240"/>
              <a:ext cx="98425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8" name="Rectangle 199"/>
            <p:cNvSpPr>
              <a:spLocks noChangeArrowheads="1"/>
            </p:cNvSpPr>
            <p:nvPr/>
          </p:nvSpPr>
          <p:spPr bwMode="auto">
            <a:xfrm>
              <a:off x="-335755" y="6236990"/>
              <a:ext cx="147638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0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99" name="Rectangle 200"/>
            <p:cNvSpPr>
              <a:spLocks noChangeArrowheads="1"/>
            </p:cNvSpPr>
            <p:nvPr/>
          </p:nvSpPr>
          <p:spPr bwMode="auto">
            <a:xfrm>
              <a:off x="-383380" y="5803602"/>
              <a:ext cx="203200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20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200" name="Rectangle 201"/>
            <p:cNvSpPr>
              <a:spLocks noChangeArrowheads="1"/>
            </p:cNvSpPr>
            <p:nvPr/>
          </p:nvSpPr>
          <p:spPr bwMode="auto">
            <a:xfrm>
              <a:off x="-383380" y="5370215"/>
              <a:ext cx="203200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40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201" name="Rectangle 202"/>
            <p:cNvSpPr>
              <a:spLocks noChangeArrowheads="1"/>
            </p:cNvSpPr>
            <p:nvPr/>
          </p:nvSpPr>
          <p:spPr bwMode="auto">
            <a:xfrm>
              <a:off x="-383380" y="4943177"/>
              <a:ext cx="203200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60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202" name="Rectangle 203"/>
            <p:cNvSpPr>
              <a:spLocks noChangeArrowheads="1"/>
            </p:cNvSpPr>
            <p:nvPr/>
          </p:nvSpPr>
          <p:spPr bwMode="auto">
            <a:xfrm>
              <a:off x="-383380" y="4509790"/>
              <a:ext cx="203200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80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203" name="Rectangle 204"/>
            <p:cNvSpPr>
              <a:spLocks noChangeArrowheads="1"/>
            </p:cNvSpPr>
            <p:nvPr/>
          </p:nvSpPr>
          <p:spPr bwMode="auto">
            <a:xfrm>
              <a:off x="-437355" y="4076402"/>
              <a:ext cx="252413" cy="207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小塚ゴシック Pr6N R" pitchFamily="34" charset="-128"/>
                  <a:ea typeface="小塚ゴシック Pr6N R" pitchFamily="34" charset="-128"/>
                  <a:cs typeface="ＭＳ Ｐゴシック" pitchFamily="50" charset="-128"/>
                </a:rPr>
                <a:t>100</a:t>
              </a:r>
              <a:endParaRPr kumimoji="1" lang="ja-JP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sp>
        <p:nvSpPr>
          <p:cNvPr id="3" name="右矢印 2"/>
          <p:cNvSpPr/>
          <p:nvPr/>
        </p:nvSpPr>
        <p:spPr>
          <a:xfrm rot="2225429">
            <a:off x="5373009" y="2357413"/>
            <a:ext cx="568436" cy="1864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4" name="テキスト ボックス 203"/>
          <p:cNvSpPr txBox="1"/>
          <p:nvPr/>
        </p:nvSpPr>
        <p:spPr>
          <a:xfrm>
            <a:off x="107504" y="38234"/>
            <a:ext cx="9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smtClean="0">
                <a:solidFill>
                  <a:srgbClr val="7030A0"/>
                </a:solidFill>
                <a:ea typeface="ＭＳ 明朝" pitchFamily="17" charset="-128"/>
              </a:rPr>
              <a:t>ASACUSA-Cusp: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beam</a:t>
            </a:r>
          </a:p>
        </p:txBody>
      </p:sp>
    </p:spTree>
    <p:extLst>
      <p:ext uri="{BB962C8B-B14F-4D97-AF65-F5344CB8AC3E}">
        <p14:creationId xmlns:p14="http://schemas.microsoft.com/office/powerpoint/2010/main" val="147508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" grpId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862663" y="6284342"/>
            <a:ext cx="2133600" cy="365125"/>
          </a:xfrm>
        </p:spPr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97" y="1142461"/>
            <a:ext cx="8231213" cy="5533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1641103" y="1887215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solidFill>
                  <a:srgbClr val="7030A0"/>
                </a:solidFill>
              </a:rPr>
              <a:t>~3x10</a:t>
            </a:r>
            <a:r>
              <a:rPr lang="en-US" altLang="ja-JP" sz="2400" baseline="30000" dirty="0" smtClean="0">
                <a:solidFill>
                  <a:srgbClr val="7030A0"/>
                </a:solidFill>
              </a:rPr>
              <a:t>5</a:t>
            </a:r>
            <a:r>
              <a:rPr lang="en-US" altLang="ja-JP" sz="2400" dirty="0" smtClean="0">
                <a:solidFill>
                  <a:srgbClr val="7030A0"/>
                </a:solidFill>
              </a:rPr>
              <a:t>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</a:rPr>
              <a:t>/shot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619672" y="148478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solidFill>
                  <a:srgbClr val="7030A0"/>
                </a:solidFill>
              </a:rPr>
              <a:t>~3x10</a:t>
            </a:r>
            <a:r>
              <a:rPr lang="en-US" altLang="ja-JP" sz="2400" baseline="30000" dirty="0" smtClean="0">
                <a:solidFill>
                  <a:srgbClr val="7030A0"/>
                </a:solidFill>
              </a:rPr>
              <a:t>7</a:t>
            </a:r>
            <a:r>
              <a:rPr lang="en-US" altLang="ja-JP" sz="2400" dirty="0" smtClean="0">
                <a:solidFill>
                  <a:srgbClr val="7030A0"/>
                </a:solidFill>
              </a:rPr>
              <a:t> e</a:t>
            </a:r>
            <a:r>
              <a:rPr lang="en-US" altLang="ja-JP" sz="2400" baseline="30000" dirty="0" smtClean="0">
                <a:solidFill>
                  <a:srgbClr val="7030A0"/>
                </a:solidFill>
              </a:rPr>
              <a:t>+</a:t>
            </a:r>
            <a:r>
              <a:rPr lang="en-US" altLang="ja-JP" sz="2400" dirty="0" smtClean="0">
                <a:solidFill>
                  <a:srgbClr val="7030A0"/>
                </a:solidFill>
              </a:rPr>
              <a:t> loaded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sp>
        <p:nvSpPr>
          <p:cNvPr id="226" name="テキスト ボックス 225"/>
          <p:cNvSpPr txBox="1"/>
          <p:nvPr/>
        </p:nvSpPr>
        <p:spPr>
          <a:xfrm>
            <a:off x="107504" y="38234"/>
            <a:ext cx="9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smtClean="0">
                <a:solidFill>
                  <a:srgbClr val="7030A0"/>
                </a:solidFill>
                <a:ea typeface="ＭＳ 明朝" pitchFamily="17" charset="-128"/>
              </a:rPr>
              <a:t>ASACUSA-Cusp: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beam</a:t>
            </a:r>
          </a:p>
        </p:txBody>
      </p:sp>
      <p:sp>
        <p:nvSpPr>
          <p:cNvPr id="2" name="テキスト ボックス 1"/>
          <p:cNvSpPr txBox="1"/>
          <p:nvPr/>
        </p:nvSpPr>
        <p:spPr>
          <a:xfrm rot="20971291">
            <a:off x="4630770" y="4354763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ym typeface="Wingdings" panose="05000000000000000000" pitchFamily="2" charset="2"/>
              </a:rPr>
              <a:t></a:t>
            </a:r>
            <a:r>
              <a:rPr kumimoji="1" lang="en-US" altLang="ja-JP" sz="2400" dirty="0" smtClean="0"/>
              <a:t>Simple mixing</a:t>
            </a:r>
            <a:endParaRPr kumimoji="1" lang="ja-JP" altLang="en-US" sz="2400" dirty="0"/>
          </a:p>
        </p:txBody>
      </p:sp>
      <p:sp>
        <p:nvSpPr>
          <p:cNvPr id="8" name="テキスト ボックス 7"/>
          <p:cNvSpPr txBox="1"/>
          <p:nvPr/>
        </p:nvSpPr>
        <p:spPr>
          <a:xfrm rot="20971291">
            <a:off x="5408725" y="1775350"/>
            <a:ext cx="2856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RF assisted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 mixing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22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  <p:pic>
        <p:nvPicPr>
          <p:cNvPr id="135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7848872" cy="5460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2915816" y="4149080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kumimoji="1" lang="en-US" altLang="ja-JP" sz="2400" b="1" dirty="0" smtClean="0">
                <a:solidFill>
                  <a:srgbClr val="7030A0"/>
                </a:solidFill>
              </a:rPr>
              <a:t> beam (~25 </a:t>
            </a:r>
            <a:r>
              <a:rPr kumimoji="1" lang="en-US" altLang="ja-JP" sz="24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kumimoji="1" lang="en-US" altLang="ja-JP" sz="2400" b="1" dirty="0" smtClean="0">
                <a:solidFill>
                  <a:srgbClr val="7030A0"/>
                </a:solidFill>
              </a:rPr>
              <a:t> (n&lt;43) /</a:t>
            </a:r>
            <a:r>
              <a:rPr kumimoji="1" lang="en-US" altLang="ja-JP" sz="2400" b="1" dirty="0" err="1" smtClean="0">
                <a:solidFill>
                  <a:srgbClr val="7030A0"/>
                </a:solidFill>
              </a:rPr>
              <a:t>hr</a:t>
            </a:r>
            <a:r>
              <a:rPr kumimoji="1" lang="en-US" altLang="ja-JP" sz="2400" b="1" dirty="0" smtClean="0">
                <a:solidFill>
                  <a:srgbClr val="7030A0"/>
                </a:solidFill>
              </a:rPr>
              <a:t> )</a:t>
            </a:r>
            <a:endParaRPr kumimoji="1" lang="ja-JP" altLang="en-US" sz="2400" b="1" dirty="0">
              <a:solidFill>
                <a:srgbClr val="7030A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07504" y="6444044"/>
            <a:ext cx="55451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7030A0"/>
                </a:solidFill>
              </a:rPr>
              <a:t>N. Kuroda et al., Nature Communication 4089 (2014)</a:t>
            </a:r>
            <a:endParaRPr lang="ja-JP" altLang="en-US" dirty="0">
              <a:solidFill>
                <a:srgbClr val="7030A0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611560" y="1052736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7504" y="38234"/>
            <a:ext cx="9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smtClean="0">
                <a:solidFill>
                  <a:srgbClr val="7030A0"/>
                </a:solidFill>
                <a:ea typeface="ＭＳ 明朝" pitchFamily="17" charset="-128"/>
              </a:rPr>
              <a:t>ASACUSA-Cusp: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beam</a:t>
            </a:r>
          </a:p>
        </p:txBody>
      </p:sp>
    </p:spTree>
    <p:extLst>
      <p:ext uri="{BB962C8B-B14F-4D97-AF65-F5344CB8AC3E}">
        <p14:creationId xmlns:p14="http://schemas.microsoft.com/office/powerpoint/2010/main" val="32055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23</a:t>
            </a:fld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0572" y="1340768"/>
            <a:ext cx="9224572" cy="4095818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4211960" y="4523636"/>
            <a:ext cx="4752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7030A0"/>
                </a:solidFill>
                <a:latin typeface="+mj-lt"/>
              </a:rPr>
              <a:t>Double minimum B configuration</a:t>
            </a:r>
          </a:p>
          <a:p>
            <a:r>
              <a:rPr kumimoji="1" lang="en-US" altLang="ja-JP" sz="2400" dirty="0" smtClean="0">
                <a:solidFill>
                  <a:srgbClr val="7030A0"/>
                </a:solidFill>
                <a:latin typeface="+mj-lt"/>
              </a:rPr>
              <a:t>Stable trapping of </a:t>
            </a:r>
            <a:r>
              <a:rPr kumimoji="1" lang="en-US" altLang="ja-JP" sz="2400" dirty="0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r>
              <a:rPr kumimoji="1" lang="en-US" altLang="ja-JP" sz="2400" dirty="0" smtClean="0">
                <a:solidFill>
                  <a:srgbClr val="7030A0"/>
                </a:solidFill>
                <a:latin typeface="+mj-lt"/>
              </a:rPr>
              <a:t> and e</a:t>
            </a:r>
            <a:r>
              <a:rPr kumimoji="1" lang="en-US" altLang="ja-JP" sz="2400" baseline="30000" dirty="0" smtClean="0">
                <a:solidFill>
                  <a:srgbClr val="7030A0"/>
                </a:solidFill>
                <a:latin typeface="+mj-lt"/>
              </a:rPr>
              <a:t>+</a:t>
            </a:r>
          </a:p>
          <a:p>
            <a:r>
              <a:rPr lang="en-US" altLang="ja-JP" sz="2400" dirty="0" smtClean="0">
                <a:solidFill>
                  <a:srgbClr val="7030A0"/>
                </a:solidFill>
                <a:latin typeface="+mj-lt"/>
              </a:rPr>
              <a:t>Stronger focusing and higher spin-polarized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</a:rPr>
              <a:t> beam</a:t>
            </a:r>
            <a:endParaRPr kumimoji="1" lang="en-US" altLang="ja-JP" sz="2400" dirty="0" smtClean="0">
              <a:solidFill>
                <a:srgbClr val="7030A0"/>
              </a:solidFill>
              <a:latin typeface="+mj-lt"/>
            </a:endParaRPr>
          </a:p>
          <a:p>
            <a:r>
              <a:rPr lang="en-US" altLang="ja-JP" sz="2400" dirty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lang="en-US" altLang="ja-JP" sz="2400" dirty="0">
                <a:solidFill>
                  <a:srgbClr val="7030A0"/>
                </a:solidFill>
                <a:latin typeface="+mj-lt"/>
              </a:rPr>
              <a:t> in B field free 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</a:rPr>
              <a:t>space</a:t>
            </a:r>
            <a:endParaRPr kumimoji="1" lang="en-US" altLang="ja-JP" sz="2400" dirty="0" smtClean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07504" y="38234"/>
            <a:ext cx="9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smtClean="0">
                <a:solidFill>
                  <a:srgbClr val="7030A0"/>
                </a:solidFill>
                <a:ea typeface="ＭＳ 明朝" pitchFamily="17" charset="-128"/>
              </a:rPr>
              <a:t>ASACUSA-Cusp upgraded: </a:t>
            </a:r>
          </a:p>
          <a:p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beam</a:t>
            </a:r>
          </a:p>
        </p:txBody>
      </p:sp>
    </p:spTree>
    <p:extLst>
      <p:ext uri="{BB962C8B-B14F-4D97-AF65-F5344CB8AC3E}">
        <p14:creationId xmlns:p14="http://schemas.microsoft.com/office/powerpoint/2010/main" val="113291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コンテンツ プレースホルダー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92" y="692696"/>
            <a:ext cx="9293512" cy="6165304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 rot="1476594">
            <a:off x="730639" y="2763401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FF00"/>
                </a:solidFill>
              </a:rPr>
              <a:t>RFQD</a:t>
            </a:r>
            <a:endParaRPr kumimoji="1" lang="ja-JP" altLang="en-US" sz="2400" b="1" dirty="0">
              <a:solidFill>
                <a:srgbClr val="FFFF0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 rot="1153036">
            <a:off x="1861818" y="3089843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 smtClean="0">
                <a:solidFill>
                  <a:srgbClr val="FFFF00"/>
                </a:solidFill>
                <a:latin typeface="Times New Roman Antimatter" panose="02020603050405020304" pitchFamily="18" charset="0"/>
              </a:rPr>
              <a:t>p</a:t>
            </a:r>
            <a:r>
              <a:rPr kumimoji="1" lang="en-US" altLang="ja-JP" sz="2400" b="1" dirty="0" smtClean="0">
                <a:solidFill>
                  <a:srgbClr val="FFFF00"/>
                </a:solidFill>
              </a:rPr>
              <a:t> trap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861752" y="2165955"/>
            <a:ext cx="1892375" cy="830997"/>
          </a:xfrm>
          <a:prstGeom prst="rect">
            <a:avLst/>
          </a:prstGeom>
          <a:solidFill>
            <a:schemeClr val="tx1">
              <a:alpha val="65000"/>
            </a:schemeClr>
          </a:solidFill>
          <a:effectLst>
            <a:softEdge rad="38100"/>
          </a:effectLst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FF00"/>
                </a:solidFill>
              </a:rPr>
              <a:t>Double Cusp magnet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380312" y="5199583"/>
            <a:ext cx="1080120" cy="461665"/>
          </a:xfrm>
          <a:prstGeom prst="rect">
            <a:avLst/>
          </a:prstGeom>
          <a:solidFill>
            <a:schemeClr val="tx1">
              <a:alpha val="65000"/>
            </a:schemeClr>
          </a:solidFill>
          <a:effectLst>
            <a:softEdge rad="38100"/>
          </a:effectLst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FF00"/>
                </a:solidFill>
                <a:latin typeface="Times New Roman Antimatter" panose="02020603050405020304" pitchFamily="18" charset="0"/>
              </a:rPr>
              <a:t>H</a:t>
            </a:r>
            <a:r>
              <a:rPr kumimoji="1" lang="en-US" altLang="ja-JP" sz="2400" b="1" dirty="0" smtClean="0">
                <a:solidFill>
                  <a:srgbClr val="FFFF00"/>
                </a:solidFill>
              </a:rPr>
              <a:t> det.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 rot="444931">
            <a:off x="5626844" y="2467515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FF00"/>
                </a:solidFill>
              </a:rPr>
              <a:t>e</a:t>
            </a:r>
            <a:r>
              <a:rPr kumimoji="1" lang="en-US" altLang="ja-JP" sz="2400" b="1" baseline="30000" dirty="0" smtClean="0">
                <a:solidFill>
                  <a:srgbClr val="FFFF00"/>
                </a:solidFill>
              </a:rPr>
              <a:t>+</a:t>
            </a:r>
            <a:r>
              <a:rPr kumimoji="1" lang="en-US" altLang="ja-JP" sz="2400" b="1" dirty="0" smtClean="0">
                <a:solidFill>
                  <a:srgbClr val="FFFF00"/>
                </a:solidFill>
              </a:rPr>
              <a:t> trap</a:t>
            </a:r>
            <a:endParaRPr kumimoji="1" lang="ja-JP" altLang="en-US" sz="2400" b="1" dirty="0">
              <a:solidFill>
                <a:srgbClr val="FFFF0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932291" y="3861048"/>
            <a:ext cx="1063645" cy="461665"/>
          </a:xfrm>
          <a:prstGeom prst="rect">
            <a:avLst/>
          </a:prstGeom>
          <a:solidFill>
            <a:schemeClr val="tx1">
              <a:alpha val="65000"/>
            </a:schemeClr>
          </a:solidFill>
          <a:effectLst>
            <a:softEdge rad="381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FFFF00"/>
                </a:solidFill>
              </a:rPr>
              <a:t>MRE</a:t>
            </a:r>
            <a:endParaRPr kumimoji="1" lang="en-US" altLang="ja-JP" sz="2400" b="1" dirty="0" smtClean="0">
              <a:solidFill>
                <a:srgbClr val="FFFF00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219550" y="4335487"/>
            <a:ext cx="1000522" cy="461665"/>
          </a:xfrm>
          <a:prstGeom prst="rect">
            <a:avLst/>
          </a:prstGeom>
          <a:solidFill>
            <a:schemeClr val="tx1">
              <a:alpha val="65000"/>
            </a:schemeClr>
          </a:solidFill>
          <a:effectLst>
            <a:softEdge rad="38100"/>
          </a:effectLst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 smtClean="0">
                <a:solidFill>
                  <a:srgbClr val="FFFF00"/>
                </a:solidFill>
              </a:rPr>
              <a:t>AMT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275431" y="4982871"/>
            <a:ext cx="1782946" cy="461665"/>
          </a:xfrm>
          <a:prstGeom prst="rect">
            <a:avLst/>
          </a:prstGeom>
          <a:solidFill>
            <a:schemeClr val="tx1">
              <a:alpha val="65000"/>
            </a:schemeClr>
          </a:solidFill>
          <a:effectLst>
            <a:softEdge rad="381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FFFF00"/>
                </a:solidFill>
              </a:rPr>
              <a:t>F-Ionizer</a:t>
            </a:r>
            <a:endParaRPr kumimoji="1" lang="en-US" altLang="ja-JP" sz="2400" b="1" dirty="0" smtClean="0">
              <a:solidFill>
                <a:srgbClr val="FFFF0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 rot="894294">
            <a:off x="5429327" y="3259765"/>
            <a:ext cx="22418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FFFF00"/>
                </a:solidFill>
              </a:rPr>
              <a:t>Cavity, Sextupole mag.</a:t>
            </a:r>
            <a:endParaRPr kumimoji="1" lang="en-US" altLang="ja-JP" sz="2400" b="1" dirty="0" smtClean="0">
              <a:solidFill>
                <a:srgbClr val="FFFF00"/>
              </a:solidFill>
            </a:endParaRPr>
          </a:p>
        </p:txBody>
      </p:sp>
      <p:cxnSp>
        <p:nvCxnSpPr>
          <p:cNvPr id="17" name="直線矢印コネクタ 16"/>
          <p:cNvCxnSpPr/>
          <p:nvPr/>
        </p:nvCxnSpPr>
        <p:spPr>
          <a:xfrm flipV="1">
            <a:off x="5601568" y="4077072"/>
            <a:ext cx="0" cy="905799"/>
          </a:xfrm>
          <a:prstGeom prst="straightConnector1">
            <a:avLst/>
          </a:prstGeom>
          <a:ln w="254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 rot="2100916">
            <a:off x="1098327" y="4982872"/>
            <a:ext cx="2406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FF00"/>
                </a:solidFill>
              </a:rPr>
              <a:t>Brescia detector</a:t>
            </a:r>
            <a:endParaRPr kumimoji="1" lang="ja-JP" altLang="en-US" sz="2400" b="1" dirty="0">
              <a:solidFill>
                <a:srgbClr val="FFFF00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-40992" y="38234"/>
            <a:ext cx="9437528" cy="1446550"/>
          </a:xfrm>
          <a:prstGeom prst="rect">
            <a:avLst/>
          </a:prstGeom>
          <a:solidFill>
            <a:schemeClr val="bg1"/>
          </a:solidFill>
          <a:effectLst>
            <a:softEdge rad="101600"/>
          </a:effectLst>
        </p:spPr>
        <p:txBody>
          <a:bodyPr wrap="square" rtlCol="0">
            <a:spAutoFit/>
          </a:bodyPr>
          <a:lstStyle/>
          <a:p>
            <a:r>
              <a:rPr lang="en-US" altLang="ja-JP" sz="4400" dirty="0" smtClean="0">
                <a:solidFill>
                  <a:srgbClr val="7030A0"/>
                </a:solidFill>
                <a:ea typeface="ＭＳ 明朝" pitchFamily="17" charset="-128"/>
              </a:rPr>
              <a:t>ASACUSA-Cusp upgraded: </a:t>
            </a:r>
          </a:p>
          <a:p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beam</a:t>
            </a:r>
          </a:p>
        </p:txBody>
      </p:sp>
    </p:spTree>
    <p:extLst>
      <p:ext uri="{BB962C8B-B14F-4D97-AF65-F5344CB8AC3E}">
        <p14:creationId xmlns:p14="http://schemas.microsoft.com/office/powerpoint/2010/main" val="53576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97242"/>
            <a:ext cx="8097873" cy="5372118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81988"/>
            <a:ext cx="2996382" cy="1858980"/>
          </a:xfrm>
          <a:prstGeom prst="rect">
            <a:avLst/>
          </a:prstGeom>
          <a:noFill/>
          <a:ln>
            <a:noFill/>
          </a:ln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107504" y="38234"/>
            <a:ext cx="9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smtClean="0">
                <a:solidFill>
                  <a:srgbClr val="7030A0"/>
                </a:solidFill>
                <a:ea typeface="ＭＳ 明朝" pitchFamily="17" charset="-128"/>
              </a:rPr>
              <a:t>ASACUSA-Cusp upgraded: </a:t>
            </a:r>
          </a:p>
          <a:p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beam</a:t>
            </a:r>
          </a:p>
        </p:txBody>
      </p:sp>
    </p:spTree>
    <p:extLst>
      <p:ext uri="{BB962C8B-B14F-4D97-AF65-F5344CB8AC3E}">
        <p14:creationId xmlns:p14="http://schemas.microsoft.com/office/powerpoint/2010/main" val="185033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43" y="1388236"/>
            <a:ext cx="7764074" cy="5150676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37242" y="5655531"/>
            <a:ext cx="3890742" cy="830997"/>
          </a:xfrm>
          <a:prstGeom prst="rect">
            <a:avLst/>
          </a:prstGeom>
          <a:solidFill>
            <a:schemeClr val="bg1"/>
          </a:solidFill>
          <a:effectLst>
            <a:softEdge rad="76200"/>
          </a:effectLst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7030A0"/>
                </a:solidFill>
              </a:rPr>
              <a:t>Curved 3D annihilation detector: </a:t>
            </a:r>
            <a:r>
              <a:rPr kumimoji="1" lang="en-US" altLang="ja-JP" sz="2400" dirty="0" err="1" smtClean="0">
                <a:solidFill>
                  <a:srgbClr val="7030A0"/>
                </a:solidFill>
              </a:rPr>
              <a:t>Micromega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 (AMT)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1097" y="1016552"/>
            <a:ext cx="3865590" cy="270048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956" y="3705639"/>
            <a:ext cx="3070101" cy="2780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107504" y="38234"/>
            <a:ext cx="9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smtClean="0">
                <a:solidFill>
                  <a:srgbClr val="7030A0"/>
                </a:solidFill>
                <a:ea typeface="ＭＳ 明朝" pitchFamily="17" charset="-128"/>
              </a:rPr>
              <a:t>ASACUSA-Cusp upgraded: </a:t>
            </a:r>
          </a:p>
          <a:p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beam</a:t>
            </a:r>
          </a:p>
        </p:txBody>
      </p:sp>
    </p:spTree>
    <p:extLst>
      <p:ext uri="{BB962C8B-B14F-4D97-AF65-F5344CB8AC3E}">
        <p14:creationId xmlns:p14="http://schemas.microsoft.com/office/powerpoint/2010/main" val="322989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  <p:pic>
        <p:nvPicPr>
          <p:cNvPr id="7" name="コンテンツ プレースホルダー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96867"/>
            <a:ext cx="7848872" cy="5206931"/>
          </a:xfrm>
        </p:spPr>
      </p:pic>
      <p:sp>
        <p:nvSpPr>
          <p:cNvPr id="6" name="テキスト ボックス 5"/>
          <p:cNvSpPr txBox="1"/>
          <p:nvPr/>
        </p:nvSpPr>
        <p:spPr>
          <a:xfrm>
            <a:off x="4283968" y="1556792"/>
            <a:ext cx="4104456" cy="461665"/>
          </a:xfrm>
          <a:prstGeom prst="rect">
            <a:avLst/>
          </a:prstGeom>
          <a:solidFill>
            <a:schemeClr val="bg1"/>
          </a:solidFill>
          <a:effectLst>
            <a:softEdge rad="76200"/>
          </a:effectLst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 detector: BGO + </a:t>
            </a:r>
            <a:r>
              <a:rPr kumimoji="1" lang="en-US" altLang="ja-JP" sz="2400" dirty="0" err="1" smtClean="0">
                <a:solidFill>
                  <a:srgbClr val="7030A0"/>
                </a:solidFill>
              </a:rPr>
              <a:t>Hodoscope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7504" y="38234"/>
            <a:ext cx="9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smtClean="0">
                <a:solidFill>
                  <a:srgbClr val="7030A0"/>
                </a:solidFill>
                <a:ea typeface="ＭＳ 明朝" pitchFamily="17" charset="-128"/>
              </a:rPr>
              <a:t>ASACUSA-Cusp upgraded: </a:t>
            </a:r>
          </a:p>
          <a:p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beam</a:t>
            </a: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4078525"/>
            <a:ext cx="2859887" cy="2517731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2" name="テキスト ボックス 1"/>
          <p:cNvSpPr txBox="1"/>
          <p:nvPr/>
        </p:nvSpPr>
        <p:spPr>
          <a:xfrm>
            <a:off x="4427984" y="5517232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FFFF00"/>
                </a:solidFill>
                <a:sym typeface="Wingdings" panose="05000000000000000000" pitchFamily="2" charset="2"/>
              </a:rPr>
              <a:t></a:t>
            </a:r>
            <a:r>
              <a:rPr kumimoji="1" lang="en-US" altLang="ja-JP" sz="2400" dirty="0" smtClean="0">
                <a:solidFill>
                  <a:srgbClr val="FFFF00"/>
                </a:solidFill>
              </a:rPr>
              <a:t>GHF spectroscopy</a:t>
            </a:r>
            <a:endParaRPr kumimoji="1" lang="ja-JP" alt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73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014" y="1124744"/>
            <a:ext cx="5388290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-36512" y="71414"/>
            <a:ext cx="92890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ALPHA: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Trapping</a:t>
            </a:r>
          </a:p>
        </p:txBody>
      </p:sp>
    </p:spTree>
    <p:extLst>
      <p:ext uri="{BB962C8B-B14F-4D97-AF65-F5344CB8AC3E}">
        <p14:creationId xmlns:p14="http://schemas.microsoft.com/office/powerpoint/2010/main" val="34689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35" name="Picture 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43609" y="2219671"/>
            <a:ext cx="6696745" cy="271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2771801" y="2147665"/>
            <a:ext cx="576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endParaRPr kumimoji="1" lang="ja-JP" altLang="en-US" sz="3600" dirty="0">
              <a:solidFill>
                <a:srgbClr val="7030A0"/>
              </a:solidFill>
              <a:latin typeface="Times New Roman Antimatter" pitchFamily="18" charset="0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419872" y="2725470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 smtClean="0">
                <a:solidFill>
                  <a:srgbClr val="7030A0"/>
                </a:solidFill>
              </a:rPr>
              <a:t>e</a:t>
            </a:r>
            <a:r>
              <a:rPr kumimoji="1" lang="en-US" altLang="ja-JP" sz="3600" baseline="30000" dirty="0" smtClean="0">
                <a:solidFill>
                  <a:srgbClr val="7030A0"/>
                </a:solidFill>
              </a:rPr>
              <a:t>+</a:t>
            </a:r>
            <a:endParaRPr kumimoji="1" lang="ja-JP" altLang="en-US" sz="3600" baseline="30000" dirty="0">
              <a:solidFill>
                <a:srgbClr val="7030A0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2771801" y="2147665"/>
            <a:ext cx="576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endParaRPr kumimoji="1" lang="ja-JP" altLang="en-US" sz="3600" dirty="0">
              <a:solidFill>
                <a:srgbClr val="7030A0"/>
              </a:solidFill>
              <a:latin typeface="Times New Roman Antimatter" pitchFamily="18" charset="0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418462" y="2439469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 smtClean="0">
                <a:solidFill>
                  <a:srgbClr val="7030A0"/>
                </a:solidFill>
                <a:latin typeface="Times New Roman Antimatter" pitchFamily="18" charset="0"/>
              </a:rPr>
              <a:t>H</a:t>
            </a:r>
            <a:endParaRPr kumimoji="1" lang="ja-JP" altLang="en-US" sz="3600" dirty="0">
              <a:solidFill>
                <a:srgbClr val="7030A0"/>
              </a:solidFill>
              <a:latin typeface="Times New Roman Antimatter" pitchFamily="18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09607" y="6135687"/>
            <a:ext cx="70986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24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ALPHA, </a:t>
            </a:r>
            <a:r>
              <a:rPr lang="en-US" altLang="ja-JP" sz="2400" dirty="0" err="1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Andressen</a:t>
            </a:r>
            <a:r>
              <a:rPr lang="en-US" altLang="ja-JP" sz="24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 et al., PRL106(2011)025002</a:t>
            </a:r>
            <a:endParaRPr lang="en-US" altLang="ja-JP" sz="2400" dirty="0">
              <a:solidFill>
                <a:srgbClr val="7030A0"/>
              </a:solidFill>
              <a:ea typeface="ＭＳ 明朝" pitchFamily="17" charset="-128"/>
              <a:cs typeface="Times New Roman" pitchFamily="18" charset="0"/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>
            <a:off x="2051719" y="1643609"/>
            <a:ext cx="42484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1029363" y="141277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400" b="1" dirty="0" smtClean="0">
                <a:solidFill>
                  <a:srgbClr val="7030A0"/>
                </a:solidFill>
              </a:rPr>
              <a:t>B</a:t>
            </a:r>
            <a:endParaRPr kumimoji="1" lang="ja-JP" altLang="en-US" sz="2400" b="1" dirty="0">
              <a:solidFill>
                <a:srgbClr val="7030A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28564" y="71414"/>
            <a:ext cx="72866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synthesis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979710" y="4149080"/>
            <a:ext cx="47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>
                <a:solidFill>
                  <a:srgbClr val="7030A0"/>
                </a:solidFill>
              </a:rPr>
              <a:t>For c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older </a:t>
            </a:r>
            <a:r>
              <a:rPr kumimoji="1" lang="en-US" altLang="ja-JP" sz="2400" dirty="0" smtClean="0">
                <a:solidFill>
                  <a:srgbClr val="7030A0"/>
                </a:solidFill>
                <a:latin typeface="Times New Roman Antimatter" pitchFamily="18" charset="0"/>
              </a:rPr>
              <a:t>H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:  Auto Resonance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5589240"/>
            <a:ext cx="8394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7030A0"/>
                </a:solidFill>
                <a:latin typeface="Symbol" pitchFamily="18" charset="2"/>
              </a:rPr>
              <a:t>n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 depends on amplitude </a:t>
            </a:r>
            <a:r>
              <a:rPr kumimoji="1" lang="en-US" altLang="ja-JP" sz="2400" dirty="0" smtClean="0">
                <a:solidFill>
                  <a:srgbClr val="7030A0"/>
                </a:solidFill>
                <a:sym typeface="Wingdings" pitchFamily="2" charset="2"/>
              </a:rPr>
              <a:t> amplitude control by external RF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cxnSp>
        <p:nvCxnSpPr>
          <p:cNvPr id="6" name="直線コネクタ 5"/>
          <p:cNvCxnSpPr/>
          <p:nvPr/>
        </p:nvCxnSpPr>
        <p:spPr>
          <a:xfrm flipH="1">
            <a:off x="3995936" y="3085800"/>
            <a:ext cx="792088" cy="0"/>
          </a:xfrm>
          <a:prstGeom prst="line">
            <a:avLst/>
          </a:prstGeom>
          <a:ln w="158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54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0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78 -0.12431 C 0.05278 -0.12408 -0.05 -0.1213 -0.04983 -0.11181 C -0.04983 -0.09908 0.19201 -0.10463 0.19305 -0.08889 C 0.19305 -0.07454 -0.00799 -0.07801 -0.00695 -0.06412 C -0.00695 -0.05 0.14722 -0.06065 0.14722 -0.04514 C 0.14722 -0.03149 0.01736 -0.03658 0.01736 -0.02431 C 0.01736 -0.01227 0.13975 -0.01551 0.13975 -0.0051 C 0.13975 0.00138 0.09913 0.00162 0.08298 0.00254 " pathEditMode="relative" rAng="0" ptsTypes="ffffffff">
                                      <p:cBhvr>
                                        <p:cTn id="1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5" y="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0" presetClass="path" presetSubtype="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15 -0.01018 C 0.06684 -0.00949 0.05625 -0.0081 0.05625 -0.00509 C 0.05625 -0.00139 0.06684 -0.00046 0.01215 0.00069 C -0.04879 0.00232 -0.0566 0.00509 -0.06233 0.00509 C -0.06806 0.01204 -0.04879 0.01181 0.01215 0.01343 C 0.06684 0.01412 0.07326 0.01644 0.07326 0.01991 C 0.07326 0.02292 0.06684 0.02384 0.01215 0.025 C -0.04879 0.02593 -0.06806 0.02685 -0.06806 0.03032 C -0.06962 0.0338 0.01215 0.03704 0.01128 0.03704 C 0.06684 0.03819 0.09045 0.03727 0.09045 0.04074 C 0.09045 0.04398 0.06684 0.04745 0.01215 0.04861 C -0.04879 0.05 -0.07796 0.05232 -0.07796 0.05625 C -0.07796 0.05949 -0.04879 0.05972 0.01215 0.06065 C 0.06684 0.0625 0.11336 0.06505 0.11336 0.06829 C 0.11336 0.07153 0.06684 0.07153 0.01215 0.07269 C -0.04879 0.07384 -0.09237 0.07384 -0.09237 0.07685 C -0.09237 0.08056 0.09809 0.08542 0.15902 0.08727 " pathEditMode="relative" rAng="0" ptsTypes="AAAAAAAAAAAAAAAAA">
                                      <p:cBhvr>
                                        <p:cTn id="3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8" y="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accel="52000" decel="4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99 0.04462 L 0.28611 -0.21757 " pathEditMode="relative" rAng="0" ptsTypes="AA">
                                      <p:cBhvr>
                                        <p:cTn id="4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-1311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3" grpId="0"/>
      <p:bldP spid="23" grpId="1"/>
      <p:bldP spid="23" grpId="2"/>
      <p:bldP spid="24" grpId="0"/>
      <p:bldP spid="24" grpId="1"/>
      <p:bldP spid="24" grpId="2"/>
      <p:bldP spid="9" grpId="0"/>
      <p:bldP spid="9" grpId="1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mage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64" y="1059715"/>
            <a:ext cx="8573416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 rot="4102320">
            <a:off x="4716173" y="3583121"/>
            <a:ext cx="1959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ASACUSA</a:t>
            </a:r>
            <a:endParaRPr lang="en-GB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4102320">
            <a:off x="5717677" y="3453014"/>
            <a:ext cx="1476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ALPHA</a:t>
            </a:r>
            <a:endParaRPr lang="en-GB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4102320">
            <a:off x="4426767" y="3157040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</a:t>
            </a:r>
            <a:endParaRPr lang="en-GB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1019885">
            <a:off x="5215845" y="2501747"/>
            <a:ext cx="1473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ATRAP</a:t>
            </a:r>
            <a:endParaRPr lang="en-GB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 rot="1019885">
            <a:off x="4912060" y="1871588"/>
            <a:ext cx="2021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AE</a:t>
            </a:r>
            <a:r>
              <a:rPr lang="en-US" altLang="ja-JP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de-CH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en-US" altLang="ja-JP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endParaRPr lang="en-GB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8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80000"/>
                    </a14:imgEffect>
                    <a14:imgEffect>
                      <a14:brightnessContrast bright="14000"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59170">
            <a:off x="1240221" y="3233026"/>
            <a:ext cx="4190596" cy="28471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21359757">
            <a:off x="2466994" y="4444091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GBAR</a:t>
            </a:r>
            <a:endParaRPr lang="en-GB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2339752" y="3356992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ELENA</a:t>
            </a:r>
            <a:endParaRPr lang="en-GB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>
                <a:solidFill>
                  <a:srgbClr val="7030A0"/>
                </a:solidFill>
              </a:rPr>
              <a:t>Cold </a:t>
            </a:r>
            <a:r>
              <a:rPr kumimoji="1" lang="en-US" altLang="ja-JP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H/p</a:t>
            </a:r>
            <a:r>
              <a:rPr kumimoji="1" lang="en-US" altLang="ja-JP" dirty="0" smtClean="0">
                <a:solidFill>
                  <a:srgbClr val="7030A0"/>
                </a:solidFill>
              </a:rPr>
              <a:t> experiments at AD, CERN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  <p:sp>
        <p:nvSpPr>
          <p:cNvPr id="15" name="TextBox 8"/>
          <p:cNvSpPr txBox="1"/>
          <p:nvPr/>
        </p:nvSpPr>
        <p:spPr>
          <a:xfrm rot="1019885">
            <a:off x="5995986" y="2049373"/>
            <a:ext cx="1060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ACE</a:t>
            </a:r>
            <a:endParaRPr lang="en-GB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894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3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106806" y="6309320"/>
            <a:ext cx="8713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rgbClr val="7030A0"/>
                </a:solidFill>
              </a:rPr>
              <a:t>Andresen et al., Nature 468 (2010) 673, </a:t>
            </a:r>
            <a:r>
              <a:rPr lang="en-US" altLang="ja-JP" dirty="0" smtClean="0">
                <a:solidFill>
                  <a:srgbClr val="7030A0"/>
                </a:solidFill>
              </a:rPr>
              <a:t>and Fujiwara et al, Nature Phys. 7(2011)558.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419718" y="5283786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smtClean="0">
                <a:solidFill>
                  <a:srgbClr val="7030A0"/>
                </a:solidFill>
              </a:rPr>
              <a:t>~200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smtClean="0">
                <a:solidFill>
                  <a:srgbClr val="7030A0"/>
                </a:solidFill>
                <a:latin typeface="Times New Roman Antimatter" pitchFamily="18" charset="0"/>
              </a:rPr>
              <a:t>H</a:t>
            </a:r>
            <a:r>
              <a:rPr lang="en-US" sz="3200" dirty="0" smtClean="0">
                <a:solidFill>
                  <a:srgbClr val="7030A0"/>
                </a:solidFill>
              </a:rPr>
              <a:t> trapped as</a:t>
            </a:r>
            <a:r>
              <a:rPr lang="en-US" altLang="ja-JP" sz="3200" dirty="0" smtClean="0">
                <a:solidFill>
                  <a:srgbClr val="7030A0"/>
                </a:solidFill>
              </a:rPr>
              <a:t> long as 2000s!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601416" y="4082296"/>
            <a:ext cx="5760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1. Trap </a:t>
            </a:r>
            <a:r>
              <a:rPr lang="en-US" sz="2400" dirty="0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r>
              <a:rPr lang="en-US" sz="2400" dirty="0" smtClean="0">
                <a:solidFill>
                  <a:srgbClr val="7030A0"/>
                </a:solidFill>
              </a:rPr>
              <a:t> and e</a:t>
            </a:r>
            <a:r>
              <a:rPr lang="en-US" sz="2400" baseline="30000" dirty="0" smtClean="0">
                <a:solidFill>
                  <a:srgbClr val="7030A0"/>
                </a:solidFill>
              </a:rPr>
              <a:t>+</a:t>
            </a:r>
            <a:r>
              <a:rPr lang="en-US" sz="2400" dirty="0" smtClean="0">
                <a:solidFill>
                  <a:srgbClr val="7030A0"/>
                </a:solidFill>
              </a:rPr>
              <a:t> under uniform B field</a:t>
            </a:r>
          </a:p>
          <a:p>
            <a:r>
              <a:rPr lang="en-US" sz="2400" dirty="0" smtClean="0">
                <a:solidFill>
                  <a:srgbClr val="7030A0"/>
                </a:solidFill>
              </a:rPr>
              <a:t>2. Energize </a:t>
            </a:r>
            <a:r>
              <a:rPr lang="en-US" sz="2400" dirty="0" err="1" smtClean="0">
                <a:solidFill>
                  <a:srgbClr val="7030A0"/>
                </a:solidFill>
              </a:rPr>
              <a:t>octupole</a:t>
            </a:r>
            <a:r>
              <a:rPr lang="en-US" sz="2400" dirty="0" smtClean="0">
                <a:solidFill>
                  <a:srgbClr val="7030A0"/>
                </a:solidFill>
              </a:rPr>
              <a:t> and mirror fields</a:t>
            </a:r>
          </a:p>
          <a:p>
            <a:r>
              <a:rPr lang="en-US" sz="2400" dirty="0" smtClean="0">
                <a:solidFill>
                  <a:srgbClr val="7030A0"/>
                </a:solidFill>
              </a:rPr>
              <a:t>3. Mix them for 1 s</a:t>
            </a:r>
          </a:p>
          <a:p>
            <a:r>
              <a:rPr lang="en-US" sz="2400" dirty="0" smtClean="0">
                <a:solidFill>
                  <a:srgbClr val="7030A0"/>
                </a:solidFill>
              </a:rPr>
              <a:t>4. Remove all </a:t>
            </a:r>
            <a:r>
              <a:rPr lang="en-US" sz="2400" dirty="0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r>
              <a:rPr lang="en-US" sz="2400" dirty="0" smtClean="0">
                <a:solidFill>
                  <a:srgbClr val="7030A0"/>
                </a:solidFill>
              </a:rPr>
              <a:t> and e</a:t>
            </a:r>
            <a:r>
              <a:rPr lang="en-US" sz="2400" baseline="30000" dirty="0" smtClean="0">
                <a:solidFill>
                  <a:srgbClr val="7030A0"/>
                </a:solidFill>
              </a:rPr>
              <a:t>+</a:t>
            </a:r>
          </a:p>
          <a:p>
            <a:r>
              <a:rPr lang="en-US" sz="2400" dirty="0" smtClean="0">
                <a:solidFill>
                  <a:srgbClr val="7030A0"/>
                </a:solidFill>
              </a:rPr>
              <a:t>5. de-energize the magnetic bottle (octupole and mirror coils)</a:t>
            </a:r>
            <a:endParaRPr lang="en-US" sz="2400" dirty="0">
              <a:solidFill>
                <a:srgbClr val="7030A0"/>
              </a:solidFill>
            </a:endParaRPr>
          </a:p>
        </p:txBody>
      </p:sp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92" y="937501"/>
            <a:ext cx="7608824" cy="2995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6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98" y="908720"/>
            <a:ext cx="7660226" cy="297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69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991" y="1427584"/>
            <a:ext cx="5358281" cy="3729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3419872" y="1196752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2400" dirty="0" smtClean="0">
                <a:solidFill>
                  <a:srgbClr val="7030A0"/>
                </a:solidFill>
              </a:rPr>
              <a:t>De-energize 0.17sec after  mixing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-36512" y="71414"/>
            <a:ext cx="92890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ALPHA: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Trapping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9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31</a:t>
            </a:fld>
            <a:endParaRPr kumimoji="1" lang="ja-JP" altLang="en-US"/>
          </a:p>
        </p:txBody>
      </p:sp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43" y="1402098"/>
            <a:ext cx="7848872" cy="4994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567343" y="980728"/>
            <a:ext cx="8469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 smtClean="0">
                <a:solidFill>
                  <a:srgbClr val="7030A0"/>
                </a:solidFill>
              </a:rPr>
              <a:t>A trial to see gravitational effect on trapped antihydrogen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-36512" y="71414"/>
            <a:ext cx="92890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ALPHA: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Trapping and Gravity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35496" y="6453336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i="1" dirty="0" smtClean="0">
                <a:solidFill>
                  <a:srgbClr val="7030A0"/>
                </a:solidFill>
              </a:rPr>
              <a:t>C. Amore et al., Nature Communications </a:t>
            </a:r>
            <a:r>
              <a:rPr lang="en-US" altLang="ja-JP" dirty="0">
                <a:solidFill>
                  <a:srgbClr val="7030A0"/>
                </a:solidFill>
              </a:rPr>
              <a:t>DOI: 10.1038/ncomms2787 (2013).</a:t>
            </a:r>
            <a:endParaRPr lang="ja-JP" altLang="en-US" dirty="0">
              <a:solidFill>
                <a:srgbClr val="7030A0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089539" y="1847340"/>
            <a:ext cx="2520280" cy="523220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rgbClr val="7030A0"/>
                </a:solidFill>
              </a:rPr>
              <a:t>-65 &lt; </a:t>
            </a:r>
            <a:r>
              <a:rPr kumimoji="1" lang="en-US" altLang="ja-JP" sz="2800" dirty="0" err="1" smtClean="0">
                <a:solidFill>
                  <a:srgbClr val="7030A0"/>
                </a:solidFill>
              </a:rPr>
              <a:t>g</a:t>
            </a:r>
            <a:r>
              <a:rPr kumimoji="1" lang="en-US" altLang="ja-JP" sz="2800" baseline="-25000" dirty="0" err="1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r>
              <a:rPr kumimoji="1" lang="en-US" altLang="ja-JP" sz="2800" dirty="0" smtClean="0">
                <a:solidFill>
                  <a:srgbClr val="7030A0"/>
                </a:solidFill>
              </a:rPr>
              <a:t>/g &lt; 110, </a:t>
            </a:r>
            <a:endParaRPr kumimoji="1" lang="ja-JP" altLang="en-US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74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32</a:t>
            </a:fld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992" y="947130"/>
            <a:ext cx="6877744" cy="530294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7192" y="1484784"/>
            <a:ext cx="6147616" cy="958449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-36512" y="71414"/>
            <a:ext cx="92890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ALPHA: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Trapping and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neutrality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35496" y="6372036"/>
            <a:ext cx="7848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i="1" dirty="0" smtClean="0">
                <a:solidFill>
                  <a:srgbClr val="7030A0"/>
                </a:solidFill>
              </a:rPr>
              <a:t>C. Amore et al., Nature Communications </a:t>
            </a:r>
            <a:r>
              <a:rPr lang="en-US" altLang="ja-JP" dirty="0">
                <a:solidFill>
                  <a:srgbClr val="7030A0"/>
                </a:solidFill>
              </a:rPr>
              <a:t>DOI: </a:t>
            </a:r>
            <a:r>
              <a:rPr lang="en-US" altLang="ja-JP" dirty="0" smtClean="0">
                <a:solidFill>
                  <a:srgbClr val="7030A0"/>
                </a:solidFill>
              </a:rPr>
              <a:t>10.1038/ncomms4955 </a:t>
            </a:r>
            <a:r>
              <a:rPr lang="en-US" altLang="ja-JP" dirty="0">
                <a:solidFill>
                  <a:srgbClr val="7030A0"/>
                </a:solidFill>
              </a:rPr>
              <a:t>(</a:t>
            </a:r>
            <a:r>
              <a:rPr lang="en-US" altLang="ja-JP" dirty="0" smtClean="0">
                <a:solidFill>
                  <a:srgbClr val="7030A0"/>
                </a:solidFill>
              </a:rPr>
              <a:t>2014).</a:t>
            </a:r>
            <a:endParaRPr lang="ja-JP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04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37954"/>
            <a:ext cx="4608512" cy="356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51605"/>
            <a:ext cx="4245446" cy="3719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323528" y="5661248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:10</a:t>
            </a:r>
            <a:r>
              <a:rPr kumimoji="1" lang="en-US" altLang="ja-JP" sz="2400" baseline="30000" dirty="0" smtClean="0">
                <a:solidFill>
                  <a:srgbClr val="7030A0"/>
                </a:solidFill>
              </a:rPr>
              <a:t>6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, e</a:t>
            </a:r>
            <a:r>
              <a:rPr kumimoji="1" lang="en-US" altLang="ja-JP" sz="2400" baseline="30000" dirty="0" smtClean="0">
                <a:solidFill>
                  <a:srgbClr val="7030A0"/>
                </a:solidFill>
              </a:rPr>
              <a:t>+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:3x10</a:t>
            </a:r>
            <a:r>
              <a:rPr kumimoji="1" lang="en-US" altLang="ja-JP" sz="2400" baseline="30000" dirty="0" smtClean="0">
                <a:solidFill>
                  <a:srgbClr val="7030A0"/>
                </a:solidFill>
              </a:rPr>
              <a:t>7     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 ~5</a:t>
            </a:r>
            <a:r>
              <a:rPr kumimoji="1" lang="en-US" altLang="ja-JP" sz="2400" dirty="0" smtClean="0">
                <a:solidFill>
                  <a:srgbClr val="7030A0"/>
                </a:solidFill>
                <a:latin typeface="Times New Roman Antimatter" pitchFamily="18" charset="0"/>
              </a:rPr>
              <a:t>H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/mixture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427984" y="6381328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err="1" smtClean="0">
                <a:solidFill>
                  <a:srgbClr val="7030A0"/>
                </a:solidFill>
              </a:rPr>
              <a:t>G.Gabrielse</a:t>
            </a:r>
            <a:r>
              <a:rPr kumimoji="1" lang="en-US" altLang="ja-JP" dirty="0" smtClean="0">
                <a:solidFill>
                  <a:srgbClr val="7030A0"/>
                </a:solidFill>
              </a:rPr>
              <a:t> et al., PRL108_113002(12)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33</a:t>
            </a:fld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-36512" y="71414"/>
            <a:ext cx="92890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ATRAP: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Trapping</a:t>
            </a:r>
          </a:p>
        </p:txBody>
      </p:sp>
    </p:spTree>
    <p:extLst>
      <p:ext uri="{BB962C8B-B14F-4D97-AF65-F5344CB8AC3E}">
        <p14:creationId xmlns:p14="http://schemas.microsoft.com/office/powerpoint/2010/main" val="74162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err="1" smtClean="0">
                <a:solidFill>
                  <a:srgbClr val="7030A0"/>
                </a:solidFill>
              </a:rPr>
              <a:t>AEgIS</a:t>
            </a:r>
            <a:r>
              <a:rPr kumimoji="1" lang="en-US" altLang="ja-JP" dirty="0" smtClean="0">
                <a:solidFill>
                  <a:srgbClr val="7030A0"/>
                </a:solidFill>
              </a:rPr>
              <a:t>: </a:t>
            </a:r>
            <a:r>
              <a:rPr kumimoji="1" lang="en-US" altLang="ja-JP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kumimoji="1" lang="en-US" altLang="ja-JP" dirty="0" smtClean="0">
                <a:solidFill>
                  <a:srgbClr val="7030A0"/>
                </a:solidFill>
              </a:rPr>
              <a:t> synthesis and gravity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34</a:t>
            </a:fld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356" y="1772816"/>
            <a:ext cx="8507288" cy="370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06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35</a:t>
            </a:fld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1464204"/>
            <a:ext cx="6480720" cy="4857509"/>
          </a:xfrm>
          <a:prstGeom prst="rect">
            <a:avLst/>
          </a:prstGeom>
        </p:spPr>
      </p:pic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dirty="0" err="1" smtClean="0">
                <a:solidFill>
                  <a:srgbClr val="7030A0"/>
                </a:solidFill>
              </a:rPr>
              <a:t>AEgIS</a:t>
            </a:r>
            <a:r>
              <a:rPr kumimoji="1" lang="en-US" altLang="ja-JP" dirty="0" smtClean="0">
                <a:solidFill>
                  <a:srgbClr val="7030A0"/>
                </a:solidFill>
              </a:rPr>
              <a:t>: </a:t>
            </a:r>
            <a:r>
              <a:rPr kumimoji="1" lang="en-US" altLang="ja-JP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kumimoji="1" lang="en-US" altLang="ja-JP" dirty="0" smtClean="0">
                <a:solidFill>
                  <a:srgbClr val="7030A0"/>
                </a:solidFill>
              </a:rPr>
              <a:t> synthesis and gravity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46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305362"/>
              </p:ext>
            </p:extLst>
          </p:nvPr>
        </p:nvGraphicFramePr>
        <p:xfrm>
          <a:off x="497421" y="4005064"/>
          <a:ext cx="3777095" cy="23841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02371"/>
                <a:gridCol w="1574724"/>
              </a:tblGrid>
              <a:tr h="69950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7030A0"/>
                          </a:solidFill>
                        </a:rPr>
                        <a:t>Detection</a:t>
                      </a:r>
                      <a:endParaRPr lang="en-US" sz="2000" dirty="0">
                        <a:solidFill>
                          <a:srgbClr val="7030A0"/>
                        </a:solidFill>
                      </a:endParaRPr>
                    </a:p>
                  </a:txBody>
                  <a:tcPr marL="84406" marR="33231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</a:rPr>
                        <a:t>Requirement</a:t>
                      </a:r>
                      <a:endParaRPr lang="en-US" sz="2000" dirty="0">
                        <a:solidFill>
                          <a:srgbClr val="7030A0"/>
                        </a:solidFill>
                      </a:endParaRPr>
                    </a:p>
                  </a:txBody>
                  <a:tcPr marL="84406" marR="84406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47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rgbClr val="7030A0"/>
                          </a:solidFill>
                        </a:rPr>
                        <a:t>TOF precision</a:t>
                      </a:r>
                    </a:p>
                  </a:txBody>
                  <a:tcPr marL="84406" marR="33231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</a:rPr>
                        <a:t>150 </a:t>
                      </a:r>
                      <a:r>
                        <a:rPr lang="en-US" sz="2000" dirty="0" err="1" smtClean="0">
                          <a:solidFill>
                            <a:srgbClr val="7030A0"/>
                          </a:solidFill>
                        </a:rPr>
                        <a:t>μs</a:t>
                      </a:r>
                      <a:endParaRPr lang="en-US" sz="2000" dirty="0">
                        <a:solidFill>
                          <a:srgbClr val="7030A0"/>
                        </a:solidFill>
                      </a:endParaRPr>
                    </a:p>
                  </a:txBody>
                  <a:tcPr marL="84406" marR="84406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4422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 smtClean="0">
                          <a:solidFill>
                            <a:srgbClr val="7030A0"/>
                          </a:solidFill>
                        </a:rPr>
                        <a:t>Annihil</a:t>
                      </a:r>
                      <a:r>
                        <a:rPr lang="en-US" sz="1800" kern="1200" dirty="0" smtClean="0">
                          <a:solidFill>
                            <a:srgbClr val="7030A0"/>
                          </a:solidFill>
                        </a:rPr>
                        <a:t>. vertex</a:t>
                      </a:r>
                      <a:r>
                        <a:rPr lang="en-US" sz="1800" kern="1200" baseline="0" dirty="0" smtClean="0">
                          <a:solidFill>
                            <a:srgbClr val="7030A0"/>
                          </a:solidFill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rgbClr val="7030A0"/>
                          </a:solidFill>
                        </a:rPr>
                        <a:t>precision </a:t>
                      </a:r>
                    </a:p>
                  </a:txBody>
                  <a:tcPr marL="84406" marR="33231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7030A0"/>
                          </a:solidFill>
                        </a:rPr>
                        <a:t>2 mm</a:t>
                      </a:r>
                      <a:endParaRPr lang="en-US" sz="2000" dirty="0">
                        <a:solidFill>
                          <a:srgbClr val="7030A0"/>
                        </a:solidFill>
                      </a:endParaRPr>
                    </a:p>
                  </a:txBody>
                  <a:tcPr marL="84406" marR="84406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422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rgbClr val="7030A0"/>
                          </a:solidFill>
                        </a:rPr>
                        <a:t>Background rejection</a:t>
                      </a:r>
                      <a:endParaRPr lang="en-US" sz="1800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33231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rgbClr val="7030A0"/>
                          </a:solidFill>
                        </a:rPr>
                        <a:t>event topology</a:t>
                      </a:r>
                      <a:endParaRPr lang="en-US" sz="1800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79512" y="6448251"/>
            <a:ext cx="2895600" cy="365125"/>
          </a:xfrm>
        </p:spPr>
        <p:txBody>
          <a:bodyPr lIns="80165" tIns="40083" rIns="80165" bIns="40083"/>
          <a:lstStyle/>
          <a:p>
            <a:r>
              <a:rPr lang="fr-FR" sz="1800" smtClean="0">
                <a:solidFill>
                  <a:srgbClr val="7030A0"/>
                </a:solidFill>
              </a:rPr>
              <a:t>P. Pérez  -  GBAR - IRFU</a:t>
            </a:r>
            <a:endParaRPr lang="en-US" sz="1800">
              <a:solidFill>
                <a:srgbClr val="7030A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lIns="80165" tIns="40083" rIns="80165" bIns="40083"/>
          <a:lstStyle/>
          <a:p>
            <a:fld id="{C365A92A-12ED-4146-AD24-FB1F725C68BD}" type="slidenum">
              <a:rPr lang="en-US" smtClean="0"/>
              <a:t>36</a:t>
            </a:fld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4284160" y="1202589"/>
            <a:ext cx="4402640" cy="5145927"/>
            <a:chOff x="5007856" y="1326185"/>
            <a:chExt cx="5146350" cy="5674814"/>
          </a:xfrm>
        </p:grpSpPr>
        <p:grpSp>
          <p:nvGrpSpPr>
            <p:cNvPr id="14" name="Group 13"/>
            <p:cNvGrpSpPr/>
            <p:nvPr/>
          </p:nvGrpSpPr>
          <p:grpSpPr>
            <a:xfrm>
              <a:off x="5007856" y="1331901"/>
              <a:ext cx="5146350" cy="5669098"/>
              <a:chOff x="5007856" y="1331901"/>
              <a:chExt cx="5146350" cy="5669098"/>
            </a:xfrm>
          </p:grpSpPr>
          <p:pic>
            <p:nvPicPr>
              <p:cNvPr id="19" name="Picture 18" descr="sideview.png"/>
              <p:cNvPicPr>
                <a:picLocks noChangeAspect="1"/>
              </p:cNvPicPr>
              <p:nvPr/>
            </p:nvPicPr>
            <p:blipFill rotWithShape="1">
              <a:blip r:embed="rId3" cstate="print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401" r="5719" b="620"/>
              <a:stretch/>
            </p:blipFill>
            <p:spPr>
              <a:xfrm>
                <a:off x="5007856" y="1535681"/>
                <a:ext cx="5125507" cy="5465318"/>
              </a:xfrm>
              <a:prstGeom prst="rect">
                <a:avLst/>
              </a:prstGeom>
            </p:spPr>
          </p:pic>
          <p:sp>
            <p:nvSpPr>
              <p:cNvPr id="12" name="Rectangle 11"/>
              <p:cNvSpPr/>
              <p:nvPr/>
            </p:nvSpPr>
            <p:spPr>
              <a:xfrm>
                <a:off x="5071282" y="6163733"/>
                <a:ext cx="5082924" cy="83726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007856" y="1535681"/>
                <a:ext cx="5082924" cy="37949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 rot="16200000">
                <a:off x="2962800" y="3644166"/>
                <a:ext cx="5082924" cy="865954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 rot="16200000">
                <a:off x="7403428" y="3664046"/>
                <a:ext cx="5082924" cy="418633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6347217" y="1326185"/>
              <a:ext cx="1631639" cy="843720"/>
              <a:chOff x="5701972" y="791706"/>
              <a:chExt cx="1395847" cy="765086"/>
            </a:xfrm>
          </p:grpSpPr>
          <p:cxnSp>
            <p:nvCxnSpPr>
              <p:cNvPr id="6" name="Straight Arrow Connector 5"/>
              <p:cNvCxnSpPr/>
              <p:nvPr/>
            </p:nvCxnSpPr>
            <p:spPr bwMode="auto">
              <a:xfrm>
                <a:off x="7097819" y="980728"/>
                <a:ext cx="0" cy="576064"/>
              </a:xfrm>
              <a:prstGeom prst="straightConnector1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9" name="Straight Connector 8"/>
              <p:cNvCxnSpPr/>
              <p:nvPr/>
            </p:nvCxnSpPr>
            <p:spPr bwMode="auto">
              <a:xfrm flipH="1">
                <a:off x="6100785" y="980728"/>
                <a:ext cx="997034" cy="0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0" name="TextBox 9"/>
              <p:cNvSpPr txBox="1"/>
              <p:nvPr/>
            </p:nvSpPr>
            <p:spPr>
              <a:xfrm>
                <a:off x="5701972" y="791706"/>
                <a:ext cx="550151" cy="44627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tIns="0" rtlCol="0">
                <a:spAutoFit/>
              </a:bodyPr>
              <a:lstStyle/>
              <a:p>
                <a:r>
                  <a:rPr lang="en-US" sz="2600" b="1" dirty="0">
                    <a:solidFill>
                      <a:srgbClr val="7030A0"/>
                    </a:solidFill>
                    <a:latin typeface="Times New Roman Antimatter"/>
                    <a:cs typeface="Times New Roman Antimatter"/>
                  </a:rPr>
                  <a:t>H</a:t>
                </a:r>
                <a:r>
                  <a:rPr lang="en-US" sz="2600" b="1" baseline="30000" dirty="0">
                    <a:solidFill>
                      <a:srgbClr val="7030A0"/>
                    </a:solidFill>
                    <a:latin typeface="Times New Roman Antimatter"/>
                    <a:cs typeface="Times New Roman Antimatter"/>
                  </a:rPr>
                  <a:t>+</a:t>
                </a:r>
              </a:p>
            </p:txBody>
          </p:sp>
        </p:grpSp>
        <p:cxnSp>
          <p:nvCxnSpPr>
            <p:cNvPr id="20" name="Straight Arrow Connector 19"/>
            <p:cNvCxnSpPr/>
            <p:nvPr/>
          </p:nvCxnSpPr>
          <p:spPr>
            <a:xfrm>
              <a:off x="5937239" y="6414825"/>
              <a:ext cx="3798334" cy="0"/>
            </a:xfrm>
            <a:prstGeom prst="straightConnector1">
              <a:avLst/>
            </a:prstGeom>
            <a:ln w="28575" cmpd="sng"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7172143" y="6163733"/>
              <a:ext cx="1202208" cy="4154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7030A0"/>
                  </a:solidFill>
                </a:rPr>
                <a:t>50 cm</a:t>
              </a:r>
              <a:endParaRPr lang="en-US" dirty="0">
                <a:solidFill>
                  <a:srgbClr val="7030A0"/>
                </a:solidFill>
              </a:endParaRPr>
            </a:p>
          </p:txBody>
        </p:sp>
      </p:grpSp>
      <p:pic>
        <p:nvPicPr>
          <p:cNvPr id="24" name="Picture 23" descr="Untitled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4" y="965751"/>
            <a:ext cx="3826959" cy="3072863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603541" y="6448285"/>
            <a:ext cx="2776771" cy="365091"/>
          </a:xfrm>
          <a:prstGeom prst="rect">
            <a:avLst/>
          </a:prstGeom>
          <a:noFill/>
        </p:spPr>
        <p:txBody>
          <a:bodyPr wrap="square" lIns="87243" tIns="43620" rIns="87243" bIns="43620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P. </a:t>
            </a:r>
            <a:r>
              <a:rPr lang="en-US" dirty="0" err="1">
                <a:solidFill>
                  <a:srgbClr val="7030A0"/>
                </a:solidFill>
              </a:rPr>
              <a:t>Debu</a:t>
            </a:r>
            <a:r>
              <a:rPr lang="en-US" dirty="0">
                <a:solidFill>
                  <a:srgbClr val="7030A0"/>
                </a:solidFill>
              </a:rPr>
              <a:t>    IRFU Saclay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5496" y="71414"/>
            <a:ext cx="90730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err="1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Gbar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: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manipulation</a:t>
            </a:r>
          </a:p>
        </p:txBody>
      </p:sp>
    </p:spTree>
    <p:extLst>
      <p:ext uri="{BB962C8B-B14F-4D97-AF65-F5344CB8AC3E}">
        <p14:creationId xmlns:p14="http://schemas.microsoft.com/office/powerpoint/2010/main" val="60966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2895600" cy="365125"/>
          </a:xfrm>
        </p:spPr>
        <p:txBody>
          <a:bodyPr lIns="80165" tIns="40083" rIns="80165" bIns="40083"/>
          <a:lstStyle/>
          <a:p>
            <a:r>
              <a:rPr lang="fr-FR" sz="1800" dirty="0" smtClean="0">
                <a:solidFill>
                  <a:srgbClr val="7030A0"/>
                </a:solidFill>
              </a:rPr>
              <a:t>P. Pérez  -  GBAR - IRFU</a:t>
            </a:r>
            <a:endParaRPr lang="en-US" sz="1800" dirty="0">
              <a:solidFill>
                <a:srgbClr val="7030A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80165" tIns="40083" rIns="80165" bIns="40083"/>
          <a:lstStyle/>
          <a:p>
            <a:fld id="{C365A92A-12ED-4146-AD24-FB1F725C68BD}" type="slidenum">
              <a:rPr lang="en-US" smtClean="0">
                <a:solidFill>
                  <a:srgbClr val="7030A0"/>
                </a:solidFill>
              </a:rPr>
              <a:t>37</a:t>
            </a:fld>
            <a:endParaRPr lang="en-US">
              <a:solidFill>
                <a:srgbClr val="7030A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4393" b="847"/>
          <a:stretch/>
        </p:blipFill>
        <p:spPr>
          <a:xfrm>
            <a:off x="457202" y="994316"/>
            <a:ext cx="8229342" cy="48348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69187" y="994316"/>
            <a:ext cx="5879769" cy="187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35" tIns="40068" rIns="80135" bIns="40068"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259632" y="1484784"/>
            <a:ext cx="518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r>
              <a:rPr kumimoji="1" lang="en-US" altLang="ja-JP" sz="2400" b="1" dirty="0" smtClean="0">
                <a:solidFill>
                  <a:srgbClr val="7030A0"/>
                </a:solidFill>
              </a:rPr>
              <a:t> + Ps* </a:t>
            </a:r>
            <a:r>
              <a:rPr kumimoji="1" lang="en-US" altLang="ja-JP" sz="2400" b="1" dirty="0" smtClean="0">
                <a:solidFill>
                  <a:srgbClr val="7030A0"/>
                </a:solidFill>
                <a:sym typeface="Wingdings" panose="05000000000000000000" pitchFamily="2" charset="2"/>
              </a:rPr>
              <a:t></a:t>
            </a:r>
            <a:r>
              <a:rPr kumimoji="1" lang="en-US" altLang="ja-JP" sz="2400" b="1" dirty="0" smtClean="0">
                <a:solidFill>
                  <a:srgbClr val="7030A0"/>
                </a:solidFill>
              </a:rPr>
              <a:t> </a:t>
            </a:r>
            <a:r>
              <a:rPr kumimoji="1" lang="en-US" altLang="ja-JP" sz="24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kumimoji="1" lang="en-US" altLang="ja-JP" sz="2400" b="1" dirty="0" smtClean="0">
                <a:solidFill>
                  <a:srgbClr val="7030A0"/>
                </a:solidFill>
              </a:rPr>
              <a:t> + e</a:t>
            </a:r>
            <a:r>
              <a:rPr kumimoji="1" lang="en-US" altLang="ja-JP" sz="2400" b="1" baseline="30000" dirty="0" smtClean="0">
                <a:solidFill>
                  <a:srgbClr val="7030A0"/>
                </a:solidFill>
              </a:rPr>
              <a:t>-</a:t>
            </a:r>
          </a:p>
          <a:p>
            <a:r>
              <a:rPr lang="en-US" altLang="ja-JP" sz="2400" b="1" dirty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lang="en-US" altLang="ja-JP" sz="2400" b="1" dirty="0">
                <a:solidFill>
                  <a:srgbClr val="7030A0"/>
                </a:solidFill>
              </a:rPr>
              <a:t> + Ps* </a:t>
            </a:r>
            <a:r>
              <a:rPr lang="en-US" altLang="ja-JP" sz="2400" b="1" dirty="0" smtClean="0">
                <a:solidFill>
                  <a:srgbClr val="7030A0"/>
                </a:solidFill>
                <a:sym typeface="Wingdings" panose="05000000000000000000" pitchFamily="2" charset="2"/>
              </a:rPr>
              <a:t> </a:t>
            </a:r>
            <a:r>
              <a:rPr lang="en-US" altLang="ja-JP" sz="2400" b="1" dirty="0" smtClean="0">
                <a:solidFill>
                  <a:srgbClr val="7030A0"/>
                </a:solidFill>
                <a:latin typeface="Times New Roman Antimatter" panose="02020603050405020304" pitchFamily="18" charset="0"/>
                <a:sym typeface="Wingdings" panose="05000000000000000000" pitchFamily="2" charset="2"/>
              </a:rPr>
              <a:t>H</a:t>
            </a:r>
            <a:r>
              <a:rPr lang="en-US" altLang="ja-JP" sz="2400" b="1" baseline="30000" dirty="0" smtClean="0">
                <a:solidFill>
                  <a:srgbClr val="7030A0"/>
                </a:solidFill>
                <a:sym typeface="Wingdings" panose="05000000000000000000" pitchFamily="2" charset="2"/>
              </a:rPr>
              <a:t>+</a:t>
            </a:r>
            <a:r>
              <a:rPr lang="en-US" altLang="ja-JP" sz="2400" b="1" dirty="0" smtClean="0">
                <a:solidFill>
                  <a:srgbClr val="7030A0"/>
                </a:solidFill>
                <a:sym typeface="Wingdings" panose="05000000000000000000" pitchFamily="2" charset="2"/>
              </a:rPr>
              <a:t> + e</a:t>
            </a:r>
            <a:r>
              <a:rPr lang="en-US" altLang="ja-JP" sz="2400" b="1" baseline="30000" dirty="0" smtClean="0">
                <a:solidFill>
                  <a:srgbClr val="7030A0"/>
                </a:solidFill>
                <a:sym typeface="Wingdings" panose="05000000000000000000" pitchFamily="2" charset="2"/>
              </a:rPr>
              <a:t>-   :  </a:t>
            </a:r>
            <a:r>
              <a:rPr kumimoji="1" lang="en-US" altLang="ja-JP" sz="2400" b="1" dirty="0" smtClean="0">
                <a:solidFill>
                  <a:srgbClr val="7030A0"/>
                </a:solidFill>
              </a:rPr>
              <a:t>Ps* (3D/2P)</a:t>
            </a:r>
            <a:endParaRPr kumimoji="1" lang="ja-JP" altLang="en-US" sz="2400" b="1" dirty="0">
              <a:solidFill>
                <a:srgbClr val="7030A0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5496" y="71414"/>
            <a:ext cx="90730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err="1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Gbar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: 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</a:rPr>
              <a:t>H</a:t>
            </a:r>
            <a:r>
              <a:rPr kumimoji="1"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 Synthesis and manipulation</a:t>
            </a:r>
          </a:p>
        </p:txBody>
      </p:sp>
    </p:spTree>
    <p:extLst>
      <p:ext uri="{BB962C8B-B14F-4D97-AF65-F5344CB8AC3E}">
        <p14:creationId xmlns:p14="http://schemas.microsoft.com/office/powerpoint/2010/main" val="247607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コンテンツ プレースホルダー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51178" y="1988841"/>
            <a:ext cx="1443315" cy="4003026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38</a:t>
            </a:fld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988840"/>
            <a:ext cx="3925416" cy="3679885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992" y="5647473"/>
            <a:ext cx="3960440" cy="344393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0152" y="1412776"/>
            <a:ext cx="2746648" cy="2736303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31154" y="4293097"/>
            <a:ext cx="3045255" cy="2564904"/>
          </a:xfrm>
          <a:prstGeom prst="rect">
            <a:avLst/>
          </a:prstGeom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51521" y="179388"/>
            <a:ext cx="84098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ja-JP" sz="4400" dirty="0" smtClean="0">
                <a:solidFill>
                  <a:srgbClr val="7030A0"/>
                </a:solidFill>
                <a:latin typeface="+mj-lt"/>
              </a:rPr>
              <a:t>ASACUSA</a:t>
            </a:r>
            <a:r>
              <a:rPr lang="en-US" altLang="ja-JP" sz="4400" dirty="0" smtClean="0">
                <a:solidFill>
                  <a:srgbClr val="7030A0"/>
                </a:solidFill>
                <a:latin typeface="Times New Roman Antimatter" pitchFamily="18" charset="0"/>
              </a:rPr>
              <a:t> </a:t>
            </a:r>
            <a:r>
              <a:rPr lang="en-US" altLang="ja-JP" sz="4400" dirty="0" err="1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r>
              <a:rPr lang="en-US" altLang="ja-JP" sz="4400" dirty="0" err="1" smtClean="0">
                <a:solidFill>
                  <a:srgbClr val="7030A0"/>
                </a:solidFill>
              </a:rPr>
              <a:t>He</a:t>
            </a:r>
            <a:r>
              <a:rPr lang="en-US" altLang="ja-JP" sz="4400" baseline="30000" dirty="0" smtClean="0">
                <a:solidFill>
                  <a:srgbClr val="7030A0"/>
                </a:solidFill>
              </a:rPr>
              <a:t>+</a:t>
            </a:r>
            <a:r>
              <a:rPr lang="en-US" altLang="ja-JP" sz="4400" dirty="0" smtClean="0">
                <a:solidFill>
                  <a:srgbClr val="7030A0"/>
                </a:solidFill>
              </a:rPr>
              <a:t> laser spectroscopy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83568" y="635635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7030A0"/>
                </a:solidFill>
              </a:rPr>
              <a:t>Hori et al.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822704" y="159387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7030A0"/>
                </a:solidFill>
              </a:rPr>
              <a:t>2004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7797305" y="264275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7030A0"/>
                </a:solidFill>
              </a:rPr>
              <a:t>2009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428285" y="4382193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7030A0"/>
                </a:solidFill>
              </a:rPr>
              <a:t>2012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251520" y="1475492"/>
            <a:ext cx="5280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solidFill>
                  <a:srgbClr val="7030A0"/>
                </a:solidFill>
              </a:rPr>
              <a:t>Started in 1993: T</a:t>
            </a:r>
            <a:r>
              <a:rPr lang="en-US" altLang="ja-JP" dirty="0">
                <a:solidFill>
                  <a:srgbClr val="7030A0"/>
                </a:solidFill>
              </a:rPr>
              <a:t>. Yamazaki, </a:t>
            </a:r>
            <a:r>
              <a:rPr lang="en-US" altLang="ja-JP" dirty="0" smtClean="0">
                <a:solidFill>
                  <a:srgbClr val="7030A0"/>
                </a:solidFill>
              </a:rPr>
              <a:t>et al., </a:t>
            </a:r>
            <a:r>
              <a:rPr lang="de-DE" altLang="ja-JP" dirty="0" smtClean="0">
                <a:solidFill>
                  <a:srgbClr val="7030A0"/>
                </a:solidFill>
              </a:rPr>
              <a:t>Nature 361</a:t>
            </a:r>
            <a:r>
              <a:rPr lang="en-US" altLang="ja-JP" dirty="0" smtClean="0">
                <a:solidFill>
                  <a:srgbClr val="7030A0"/>
                </a:solidFill>
              </a:rPr>
              <a:t>,</a:t>
            </a:r>
            <a:r>
              <a:rPr lang="de-DE" altLang="ja-JP" dirty="0" smtClean="0">
                <a:solidFill>
                  <a:srgbClr val="7030A0"/>
                </a:solidFill>
              </a:rPr>
              <a:t> </a:t>
            </a:r>
            <a:r>
              <a:rPr lang="de-DE" altLang="ja-JP" dirty="0">
                <a:solidFill>
                  <a:srgbClr val="7030A0"/>
                </a:solidFill>
              </a:rPr>
              <a:t>238.</a:t>
            </a:r>
            <a:endParaRPr lang="ja-JP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57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/>
          <p:cNvSpPr txBox="1"/>
          <p:nvPr/>
        </p:nvSpPr>
        <p:spPr>
          <a:xfrm>
            <a:off x="899592" y="5661248"/>
            <a:ext cx="74843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r>
              <a:rPr kumimoji="1" lang="en-US" altLang="ja-JP" sz="2400" b="1" dirty="0" smtClean="0">
                <a:solidFill>
                  <a:srgbClr val="7030A0"/>
                </a:solidFill>
              </a:rPr>
              <a:t> mass will soon be known with better precision than the mass of p, the most abundant matter in </a:t>
            </a:r>
            <a:r>
              <a:rPr lang="en-US" altLang="ja-JP" sz="2400" b="1" dirty="0">
                <a:solidFill>
                  <a:srgbClr val="7030A0"/>
                </a:solidFill>
              </a:rPr>
              <a:t>our</a:t>
            </a:r>
            <a:r>
              <a:rPr kumimoji="1" lang="en-US" altLang="ja-JP" sz="2400" b="1" dirty="0" smtClean="0">
                <a:solidFill>
                  <a:srgbClr val="7030A0"/>
                </a:solidFill>
              </a:rPr>
              <a:t> universe!</a:t>
            </a:r>
          </a:p>
          <a:p>
            <a:pPr algn="ctr"/>
            <a:r>
              <a:rPr lang="en-US" altLang="ja-JP" sz="2400" b="1" dirty="0">
                <a:solidFill>
                  <a:srgbClr val="7030A0"/>
                </a:solidFill>
              </a:rPr>
              <a:t>(note that this is 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a CPT confirming experiment</a:t>
            </a:r>
            <a:r>
              <a:rPr lang="en-US" altLang="ja-JP" sz="2400" b="1" dirty="0">
                <a:solidFill>
                  <a:srgbClr val="7030A0"/>
                </a:solidFill>
              </a:rPr>
              <a:t>)</a:t>
            </a:r>
            <a:endParaRPr kumimoji="1" lang="ja-JP" altLang="en-US" sz="2400" b="1" dirty="0">
              <a:solidFill>
                <a:srgbClr val="7030A0"/>
              </a:solidFill>
            </a:endParaRPr>
          </a:p>
        </p:txBody>
      </p:sp>
      <p:pic>
        <p:nvPicPr>
          <p:cNvPr id="409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260" y="1556792"/>
            <a:ext cx="626110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7"/>
          <p:cNvSpPr>
            <a:spLocks noChangeArrowheads="1"/>
          </p:cNvSpPr>
          <p:nvPr/>
        </p:nvSpPr>
        <p:spPr bwMode="auto">
          <a:xfrm>
            <a:off x="251520" y="859644"/>
            <a:ext cx="890021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ja-JP" sz="3200" dirty="0" smtClean="0">
                <a:solidFill>
                  <a:srgbClr val="7030A0"/>
                </a:solidFill>
              </a:rPr>
              <a:t>Antiproton-to-electron </a:t>
            </a:r>
            <a:r>
              <a:rPr lang="en-US" altLang="ja-JP" sz="3200" dirty="0">
                <a:solidFill>
                  <a:srgbClr val="7030A0"/>
                </a:solidFill>
              </a:rPr>
              <a:t>mass ratio </a:t>
            </a:r>
            <a:r>
              <a:rPr lang="en-US" altLang="ja-JP" sz="3200" dirty="0" smtClean="0">
                <a:solidFill>
                  <a:srgbClr val="7030A0"/>
                </a:solidFill>
              </a:rPr>
              <a:t>measurements:  </a:t>
            </a:r>
            <a:r>
              <a:rPr lang="en-US" altLang="ja-JP" sz="3200" dirty="0">
                <a:solidFill>
                  <a:srgbClr val="7030A0"/>
                </a:solidFill>
              </a:rPr>
              <a:t>1836.1526736(23)</a:t>
            </a:r>
          </a:p>
        </p:txBody>
      </p:sp>
      <p:sp>
        <p:nvSpPr>
          <p:cNvPr id="4099" name="Rectangle 9"/>
          <p:cNvSpPr>
            <a:spLocks noChangeArrowheads="1"/>
          </p:cNvSpPr>
          <p:nvPr/>
        </p:nvSpPr>
        <p:spPr bwMode="auto">
          <a:xfrm>
            <a:off x="6507898" y="2823022"/>
            <a:ext cx="12073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7030A0"/>
                </a:solidFill>
              </a:rPr>
              <a:t>Protons</a:t>
            </a:r>
          </a:p>
        </p:txBody>
      </p:sp>
      <p:sp>
        <p:nvSpPr>
          <p:cNvPr id="4100" name="Rectangle 10"/>
          <p:cNvSpPr>
            <a:spLocks noChangeArrowheads="1"/>
          </p:cNvSpPr>
          <p:nvPr/>
        </p:nvSpPr>
        <p:spPr bwMode="auto">
          <a:xfrm>
            <a:off x="6607192" y="4264769"/>
            <a:ext cx="17844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7030A0"/>
                </a:solidFill>
              </a:rPr>
              <a:t>Antiprotons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726906" y="5949280"/>
            <a:ext cx="7484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b="1" dirty="0" smtClean="0">
                <a:solidFill>
                  <a:srgbClr val="7030A0"/>
                </a:solidFill>
              </a:rPr>
              <a:t>Hori et al</a:t>
            </a:r>
            <a:r>
              <a:rPr lang="en-US" altLang="ja-JP" sz="2400" b="1" dirty="0">
                <a:solidFill>
                  <a:srgbClr val="7030A0"/>
                </a:solidFill>
              </a:rPr>
              <a:t>., Nature 475, 484 (2011</a:t>
            </a:r>
            <a:r>
              <a:rPr lang="en-US" altLang="ja-JP" sz="2400" b="1" dirty="0" smtClean="0">
                <a:solidFill>
                  <a:srgbClr val="7030A0"/>
                </a:solidFill>
              </a:rPr>
              <a:t>) </a:t>
            </a:r>
            <a:endParaRPr lang="en-US" altLang="ja-JP" sz="2400" b="1" dirty="0" smtClean="0">
              <a:solidFill>
                <a:srgbClr val="7030A0"/>
              </a:solidFill>
              <a:sym typeface="Wingdings" pitchFamily="2" charset="2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39</a:t>
            </a:fld>
            <a:endParaRPr kumimoji="1" lang="ja-JP" alt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51521" y="179388"/>
            <a:ext cx="84098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ja-JP" sz="4400" dirty="0" smtClean="0">
                <a:solidFill>
                  <a:srgbClr val="7030A0"/>
                </a:solidFill>
                <a:latin typeface="+mj-lt"/>
              </a:rPr>
              <a:t>ASACUSA</a:t>
            </a:r>
            <a:r>
              <a:rPr lang="en-US" altLang="ja-JP" sz="4400" dirty="0" smtClean="0">
                <a:solidFill>
                  <a:srgbClr val="7030A0"/>
                </a:solidFill>
                <a:latin typeface="Times New Roman Antimatter" pitchFamily="18" charset="0"/>
              </a:rPr>
              <a:t> </a:t>
            </a:r>
            <a:r>
              <a:rPr lang="en-US" altLang="ja-JP" sz="4400" dirty="0" err="1" smtClean="0">
                <a:solidFill>
                  <a:srgbClr val="7030A0"/>
                </a:solidFill>
                <a:latin typeface="Times New Roman Antimatter" pitchFamily="18" charset="0"/>
              </a:rPr>
              <a:t>p</a:t>
            </a:r>
            <a:r>
              <a:rPr lang="en-US" altLang="ja-JP" sz="4400" dirty="0" err="1" smtClean="0">
                <a:solidFill>
                  <a:srgbClr val="7030A0"/>
                </a:solidFill>
              </a:rPr>
              <a:t>He</a:t>
            </a:r>
            <a:r>
              <a:rPr lang="en-US" altLang="ja-JP" sz="4400" baseline="30000" dirty="0" smtClean="0">
                <a:solidFill>
                  <a:srgbClr val="7030A0"/>
                </a:solidFill>
              </a:rPr>
              <a:t>+</a:t>
            </a:r>
            <a:r>
              <a:rPr lang="en-US" altLang="ja-JP" sz="4400" dirty="0" smtClean="0">
                <a:solidFill>
                  <a:srgbClr val="7030A0"/>
                </a:solidFill>
              </a:rPr>
              <a:t> laser spectroscopy</a:t>
            </a:r>
          </a:p>
        </p:txBody>
      </p:sp>
      <p:sp>
        <p:nvSpPr>
          <p:cNvPr id="4" name="円/楕円 3"/>
          <p:cNvSpPr/>
          <p:nvPr/>
        </p:nvSpPr>
        <p:spPr>
          <a:xfrm>
            <a:off x="3275856" y="4869160"/>
            <a:ext cx="108000" cy="108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848324" y="472643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7030A0"/>
                </a:solidFill>
              </a:rPr>
              <a:t>Sturm, Nature(2014)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38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rgbClr val="7030A0"/>
                </a:solidFill>
              </a:rPr>
              <a:t>Motivation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1239526"/>
            <a:ext cx="9144000" cy="535782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kumimoji="1" lang="ja-JP" altLang="en-US" sz="2800" dirty="0" smtClean="0">
                <a:solidFill>
                  <a:srgbClr val="7030A0"/>
                </a:solidFill>
              </a:rPr>
              <a:t>☆</a:t>
            </a:r>
            <a:r>
              <a:rPr kumimoji="1" lang="en-US" altLang="ja-JP" sz="2800" b="1" dirty="0" smtClean="0">
                <a:solidFill>
                  <a:srgbClr val="7030A0"/>
                </a:solidFill>
              </a:rPr>
              <a:t>Tests of CPT symmetry: </a:t>
            </a:r>
            <a:r>
              <a:rPr kumimoji="1" lang="en-US" altLang="ja-JP" sz="28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kumimoji="1" lang="en-US" altLang="ja-JP" sz="2800" b="1" dirty="0" smtClean="0">
                <a:solidFill>
                  <a:srgbClr val="7030A0"/>
                </a:solidFill>
              </a:rPr>
              <a:t>/</a:t>
            </a:r>
            <a:r>
              <a:rPr kumimoji="1" lang="en-US" altLang="ja-JP" sz="2800" b="1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</a:p>
          <a:p>
            <a:pPr marL="0" indent="0">
              <a:buNone/>
            </a:pPr>
            <a:r>
              <a:rPr lang="en-US" altLang="ja-JP" sz="2400" dirty="0">
                <a:solidFill>
                  <a:srgbClr val="7030A0"/>
                </a:solidFill>
              </a:rPr>
              <a:t> </a:t>
            </a:r>
            <a:r>
              <a:rPr lang="en-US" altLang="ja-JP" sz="2400" dirty="0" smtClean="0">
                <a:solidFill>
                  <a:srgbClr val="7030A0"/>
                </a:solidFill>
              </a:rPr>
              <a:t>       (</a:t>
            </a:r>
            <a:r>
              <a:rPr kumimoji="1" lang="en-US" altLang="ja-JP" sz="2400" b="1" dirty="0" smtClean="0">
                <a:solidFill>
                  <a:srgbClr val="7030A0"/>
                </a:solidFill>
              </a:rPr>
              <a:t>C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harge conjugation, </a:t>
            </a:r>
            <a:r>
              <a:rPr kumimoji="1" lang="en-US" altLang="ja-JP" sz="2400" b="1" dirty="0" smtClean="0">
                <a:solidFill>
                  <a:srgbClr val="7030A0"/>
                </a:solidFill>
              </a:rPr>
              <a:t>P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arity, </a:t>
            </a:r>
            <a:r>
              <a:rPr kumimoji="1" lang="en-US" altLang="ja-JP" sz="2400" b="1" dirty="0" smtClean="0">
                <a:solidFill>
                  <a:srgbClr val="7030A0"/>
                </a:solidFill>
              </a:rPr>
              <a:t>T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ime reversal)</a:t>
            </a:r>
          </a:p>
          <a:p>
            <a:pPr marL="0" indent="0">
              <a:buNone/>
            </a:pPr>
            <a:r>
              <a:rPr kumimoji="1" lang="en-US" altLang="ja-JP" sz="2800" dirty="0" smtClean="0">
                <a:solidFill>
                  <a:srgbClr val="7030A0"/>
                </a:solidFill>
              </a:rPr>
              <a:t> </a:t>
            </a:r>
            <a:r>
              <a:rPr kumimoji="1" lang="ja-JP" altLang="en-US" sz="2800" dirty="0" smtClean="0">
                <a:solidFill>
                  <a:srgbClr val="7030A0"/>
                </a:solidFill>
              </a:rPr>
              <a:t>* </a:t>
            </a:r>
            <a:r>
              <a:rPr lang="en-US" altLang="ja-JP" sz="2800" dirty="0" smtClean="0">
                <a:solidFill>
                  <a:srgbClr val="7030A0"/>
                </a:solidFill>
              </a:rPr>
              <a:t>CPT symmetry </a:t>
            </a:r>
            <a:r>
              <a:rPr lang="en-US" altLang="ja-JP" sz="2800" dirty="0" smtClean="0">
                <a:solidFill>
                  <a:srgbClr val="7030A0"/>
                </a:solidFill>
                <a:sym typeface="Wingdings" panose="05000000000000000000" pitchFamily="2" charset="2"/>
              </a:rPr>
              <a:t></a:t>
            </a:r>
            <a:r>
              <a:rPr lang="en-US" altLang="ja-JP" sz="2800" dirty="0" smtClean="0">
                <a:solidFill>
                  <a:srgbClr val="7030A0"/>
                </a:solidFill>
              </a:rPr>
              <a:t> m, |q|, |</a:t>
            </a:r>
            <a:r>
              <a:rPr lang="en-US" altLang="ja-JP" sz="2800" dirty="0" smtClean="0">
                <a:solidFill>
                  <a:srgbClr val="7030A0"/>
                </a:solidFill>
                <a:latin typeface="Symbol" panose="05050102010706020507" pitchFamily="18" charset="2"/>
              </a:rPr>
              <a:t>m|</a:t>
            </a:r>
            <a:r>
              <a:rPr lang="en-US" altLang="ja-JP" sz="2800" dirty="0" smtClean="0">
                <a:solidFill>
                  <a:srgbClr val="7030A0"/>
                </a:solidFill>
              </a:rPr>
              <a:t>, </a:t>
            </a:r>
            <a:r>
              <a:rPr lang="en-US" altLang="ja-JP" sz="2800" dirty="0" smtClean="0">
                <a:solidFill>
                  <a:srgbClr val="7030A0"/>
                </a:solidFill>
                <a:latin typeface="Symbol" panose="05050102010706020507" pitchFamily="18" charset="2"/>
              </a:rPr>
              <a:t>t</a:t>
            </a:r>
            <a:r>
              <a:rPr lang="en-US" altLang="ja-JP" sz="2800" dirty="0" smtClean="0">
                <a:solidFill>
                  <a:srgbClr val="7030A0"/>
                </a:solidFill>
              </a:rPr>
              <a:t>, spectroscopic properties </a:t>
            </a:r>
          </a:p>
          <a:p>
            <a:pPr marL="0" indent="0">
              <a:buNone/>
            </a:pPr>
            <a:r>
              <a:rPr lang="en-US" altLang="ja-JP" sz="2800" dirty="0">
                <a:solidFill>
                  <a:srgbClr val="7030A0"/>
                </a:solidFill>
              </a:rPr>
              <a:t> </a:t>
            </a:r>
            <a:r>
              <a:rPr lang="en-US" altLang="ja-JP" sz="2800" dirty="0" smtClean="0">
                <a:solidFill>
                  <a:srgbClr val="7030A0"/>
                </a:solidFill>
              </a:rPr>
              <a:t>   are </a:t>
            </a:r>
            <a:r>
              <a:rPr lang="en-US" altLang="ja-JP" sz="2800" b="1" dirty="0" smtClean="0">
                <a:solidFill>
                  <a:srgbClr val="7030A0"/>
                </a:solidFill>
              </a:rPr>
              <a:t>exactly</a:t>
            </a:r>
            <a:r>
              <a:rPr lang="en-US" altLang="ja-JP" sz="2800" dirty="0" smtClean="0">
                <a:solidFill>
                  <a:srgbClr val="7030A0"/>
                </a:solidFill>
              </a:rPr>
              <a:t> the same between matter and antimatter</a:t>
            </a:r>
            <a:endParaRPr kumimoji="1" lang="en-US" altLang="ja-JP" sz="28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ja-JP" sz="2800" dirty="0" smtClean="0">
                <a:solidFill>
                  <a:srgbClr val="7030A0"/>
                </a:solidFill>
              </a:rPr>
              <a:t> </a:t>
            </a:r>
            <a:r>
              <a:rPr lang="ja-JP" altLang="en-US" sz="2800" dirty="0" smtClean="0">
                <a:solidFill>
                  <a:srgbClr val="7030A0"/>
                </a:solidFill>
              </a:rPr>
              <a:t>* </a:t>
            </a:r>
            <a:r>
              <a:rPr lang="en-US" altLang="ja-JP" sz="2800" dirty="0" smtClean="0">
                <a:solidFill>
                  <a:srgbClr val="7030A0"/>
                </a:solidFill>
              </a:rPr>
              <a:t>CPT symmetry is proved on local </a:t>
            </a:r>
            <a:r>
              <a:rPr lang="en-US" altLang="ja-JP" sz="2800" dirty="0">
                <a:solidFill>
                  <a:srgbClr val="7030A0"/>
                </a:solidFill>
              </a:rPr>
              <a:t>quantum field theories, </a:t>
            </a:r>
            <a:endParaRPr lang="en-US" altLang="ja-JP" sz="28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ja-JP" sz="2800" dirty="0" smtClean="0">
                <a:solidFill>
                  <a:srgbClr val="7030A0"/>
                </a:solidFill>
              </a:rPr>
              <a:t>    flat </a:t>
            </a:r>
            <a:r>
              <a:rPr lang="en-US" altLang="ja-JP" sz="2800" dirty="0">
                <a:solidFill>
                  <a:srgbClr val="7030A0"/>
                </a:solidFill>
              </a:rPr>
              <a:t>space-time, Lorentz invariance, and unitarity</a:t>
            </a:r>
          </a:p>
          <a:p>
            <a:pPr marL="0" indent="0">
              <a:buNone/>
            </a:pPr>
            <a:r>
              <a:rPr lang="ja-JP" altLang="en-US" sz="2800" dirty="0" smtClean="0">
                <a:solidFill>
                  <a:srgbClr val="7030A0"/>
                </a:solidFill>
              </a:rPr>
              <a:t>    </a:t>
            </a:r>
            <a:r>
              <a:rPr lang="en-US" altLang="ja-JP" sz="2800" dirty="0" smtClean="0">
                <a:solidFill>
                  <a:srgbClr val="7030A0"/>
                </a:solidFill>
              </a:rPr>
              <a:t>(gravitational interaction,  non-local interaction?)</a:t>
            </a:r>
            <a:r>
              <a:rPr lang="ja-JP" altLang="en-US" sz="2800" dirty="0" smtClean="0">
                <a:solidFill>
                  <a:srgbClr val="7030A0"/>
                </a:solidFill>
              </a:rPr>
              <a:t> </a:t>
            </a:r>
            <a:endParaRPr lang="en-US" altLang="ja-JP" sz="28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ja-JP" altLang="en-US" sz="2800" dirty="0" smtClean="0">
                <a:solidFill>
                  <a:srgbClr val="7030A0"/>
                </a:solidFill>
              </a:rPr>
              <a:t>* </a:t>
            </a:r>
            <a:r>
              <a:rPr lang="en-US" altLang="ja-JP" sz="2800" dirty="0" smtClean="0">
                <a:solidFill>
                  <a:srgbClr val="7030A0"/>
                </a:solidFill>
              </a:rPr>
              <a:t>P, CP, T violations already known</a:t>
            </a:r>
          </a:p>
          <a:p>
            <a:pPr marL="0" indent="0">
              <a:buNone/>
            </a:pPr>
            <a:r>
              <a:rPr lang="en-US" altLang="ja-JP" sz="2800" dirty="0" smtClean="0">
                <a:solidFill>
                  <a:srgbClr val="7030A0"/>
                </a:solidFill>
              </a:rPr>
              <a:t>  </a:t>
            </a:r>
          </a:p>
          <a:p>
            <a:pPr marL="0" indent="0">
              <a:buNone/>
            </a:pPr>
            <a:r>
              <a:rPr lang="en-US" altLang="ja-JP" sz="2800" dirty="0">
                <a:solidFill>
                  <a:srgbClr val="7030A0"/>
                </a:solidFill>
              </a:rPr>
              <a:t> </a:t>
            </a:r>
            <a:r>
              <a:rPr lang="en-US" altLang="ja-JP" sz="2800" dirty="0" smtClean="0">
                <a:solidFill>
                  <a:srgbClr val="7030A0"/>
                </a:solidFill>
              </a:rPr>
              <a:t>    </a:t>
            </a:r>
          </a:p>
          <a:p>
            <a:pPr marL="0" indent="0">
              <a:buNone/>
            </a:pPr>
            <a:r>
              <a:rPr kumimoji="1" lang="ja-JP" altLang="en-US" sz="2800" dirty="0" smtClean="0">
                <a:solidFill>
                  <a:srgbClr val="7030A0"/>
                </a:solidFill>
              </a:rPr>
              <a:t>☆</a:t>
            </a:r>
            <a:r>
              <a:rPr lang="en-US" altLang="ja-JP" sz="2800" b="1" dirty="0">
                <a:solidFill>
                  <a:srgbClr val="7030A0"/>
                </a:solidFill>
              </a:rPr>
              <a:t>T</a:t>
            </a:r>
            <a:r>
              <a:rPr kumimoji="1" lang="en-US" altLang="ja-JP" sz="2800" b="1" dirty="0" smtClean="0">
                <a:solidFill>
                  <a:srgbClr val="7030A0"/>
                </a:solidFill>
              </a:rPr>
              <a:t>ests of gravitational interaction between matter – antimatter: </a:t>
            </a:r>
          </a:p>
          <a:p>
            <a:pPr marL="0" indent="0">
              <a:buNone/>
            </a:pPr>
            <a:r>
              <a:rPr lang="en-US" altLang="ja-JP" sz="2800" b="1" dirty="0">
                <a:solidFill>
                  <a:srgbClr val="7030A0"/>
                </a:solidFill>
              </a:rPr>
              <a:t> </a:t>
            </a:r>
            <a:r>
              <a:rPr lang="en-US" altLang="ja-JP" sz="2800" b="1" dirty="0" smtClean="0">
                <a:solidFill>
                  <a:srgbClr val="7030A0"/>
                </a:solidFill>
              </a:rPr>
              <a:t>   </a:t>
            </a:r>
            <a:r>
              <a:rPr lang="en-US" altLang="ja-JP" sz="2800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lang="en-US" altLang="ja-JP" sz="2800" dirty="0" smtClean="0">
                <a:solidFill>
                  <a:srgbClr val="7030A0"/>
                </a:solidFill>
              </a:rPr>
              <a:t> </a:t>
            </a:r>
            <a:r>
              <a:rPr lang="en-US" altLang="ja-JP" sz="2800" b="1" dirty="0" smtClean="0">
                <a:solidFill>
                  <a:srgbClr val="7030A0"/>
                </a:solidFill>
              </a:rPr>
              <a:t>- </a:t>
            </a:r>
            <a:r>
              <a:rPr kumimoji="1" lang="en-US" altLang="ja-JP" sz="2800" dirty="0" smtClean="0">
                <a:solidFill>
                  <a:srgbClr val="7030A0"/>
                </a:solidFill>
              </a:rPr>
              <a:t>the earth</a:t>
            </a:r>
            <a:endParaRPr kumimoji="1" lang="ja-JP" altLang="en-US" sz="2800" dirty="0">
              <a:solidFill>
                <a:srgbClr val="7030A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sp>
        <p:nvSpPr>
          <p:cNvPr id="6" name="円/楕円 5"/>
          <p:cNvSpPr/>
          <p:nvPr/>
        </p:nvSpPr>
        <p:spPr>
          <a:xfrm>
            <a:off x="251520" y="3789040"/>
            <a:ext cx="3744416" cy="50405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/>
          <p:cNvGrpSpPr/>
          <p:nvPr/>
        </p:nvGrpSpPr>
        <p:grpSpPr>
          <a:xfrm>
            <a:off x="1197258" y="1566478"/>
            <a:ext cx="5957395" cy="3860249"/>
            <a:chOff x="934583" y="1579247"/>
            <a:chExt cx="7398568" cy="5052919"/>
          </a:xfrm>
        </p:grpSpPr>
        <p:grpSp>
          <p:nvGrpSpPr>
            <p:cNvPr id="8" name="グループ化 7"/>
            <p:cNvGrpSpPr/>
            <p:nvPr/>
          </p:nvGrpSpPr>
          <p:grpSpPr>
            <a:xfrm>
              <a:off x="934583" y="1579247"/>
              <a:ext cx="7398568" cy="5052919"/>
              <a:chOff x="1164841" y="1725887"/>
              <a:chExt cx="7398568" cy="5052919"/>
            </a:xfrm>
          </p:grpSpPr>
          <p:sp>
            <p:nvSpPr>
              <p:cNvPr id="16" name="テキスト ボックス 15"/>
              <p:cNvSpPr txBox="1"/>
              <p:nvPr/>
            </p:nvSpPr>
            <p:spPr>
              <a:xfrm>
                <a:off x="1979712" y="1902024"/>
                <a:ext cx="31683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2400" dirty="0" smtClean="0">
                    <a:solidFill>
                      <a:srgbClr val="7030A0"/>
                    </a:solidFill>
                  </a:rPr>
                  <a:t>CPT</a:t>
                </a:r>
                <a:r>
                  <a:rPr kumimoji="1" lang="ja-JP" altLang="en-US" sz="2400" dirty="0" smtClean="0">
                    <a:solidFill>
                      <a:srgbClr val="7030A0"/>
                    </a:solidFill>
                  </a:rPr>
                  <a:t>対称性テスト</a:t>
                </a:r>
                <a:endParaRPr kumimoji="1" lang="ja-JP" altLang="en-US" sz="2400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1907704" y="2456892"/>
                <a:ext cx="12961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sz="2400" dirty="0" smtClean="0">
                    <a:solidFill>
                      <a:srgbClr val="7030A0"/>
                    </a:solidFill>
                  </a:rPr>
                  <a:t>リンゴ</a:t>
                </a:r>
                <a:endParaRPr kumimoji="1" lang="ja-JP" altLang="en-US" sz="2400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8" name="テキスト ボックス 17"/>
              <p:cNvSpPr txBox="1"/>
              <p:nvPr/>
            </p:nvSpPr>
            <p:spPr>
              <a:xfrm>
                <a:off x="3779912" y="2456892"/>
                <a:ext cx="15841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sz="2400" dirty="0" smtClean="0">
                    <a:solidFill>
                      <a:srgbClr val="7030A0"/>
                    </a:solidFill>
                  </a:rPr>
                  <a:t>反リンゴ</a:t>
                </a:r>
                <a:endParaRPr kumimoji="1" lang="ja-JP" altLang="en-US" sz="2400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1907704" y="6135687"/>
                <a:ext cx="12961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sz="2400" dirty="0" smtClean="0">
                    <a:solidFill>
                      <a:srgbClr val="7030A0"/>
                    </a:solidFill>
                  </a:rPr>
                  <a:t>地球</a:t>
                </a:r>
                <a:endParaRPr kumimoji="1" lang="ja-JP" altLang="en-US" sz="2400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1" name="テキスト ボックス 20"/>
              <p:cNvSpPr txBox="1"/>
              <p:nvPr/>
            </p:nvSpPr>
            <p:spPr>
              <a:xfrm>
                <a:off x="6192180" y="2456892"/>
                <a:ext cx="15121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sz="2400" dirty="0" smtClean="0">
                    <a:solidFill>
                      <a:srgbClr val="7030A0"/>
                    </a:solidFill>
                  </a:rPr>
                  <a:t>反リンゴ</a:t>
                </a:r>
                <a:endParaRPr kumimoji="1" lang="ja-JP" altLang="en-US" sz="2400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2" name="テキスト ボックス 21"/>
              <p:cNvSpPr txBox="1"/>
              <p:nvPr/>
            </p:nvSpPr>
            <p:spPr>
              <a:xfrm>
                <a:off x="6300192" y="6135687"/>
                <a:ext cx="12961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sz="2400" dirty="0" smtClean="0">
                    <a:solidFill>
                      <a:srgbClr val="7030A0"/>
                    </a:solidFill>
                  </a:rPr>
                  <a:t>地球</a:t>
                </a:r>
                <a:endParaRPr kumimoji="1" lang="ja-JP" altLang="en-US" sz="2400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5724128" y="1902024"/>
                <a:ext cx="24482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sz="2400" dirty="0" smtClean="0">
                    <a:solidFill>
                      <a:srgbClr val="7030A0"/>
                    </a:solidFill>
                  </a:rPr>
                  <a:t>弱い等価原理</a:t>
                </a:r>
                <a:endParaRPr kumimoji="1" lang="ja-JP" altLang="en-US" sz="2400" dirty="0">
                  <a:solidFill>
                    <a:srgbClr val="7030A0"/>
                  </a:solidFill>
                </a:endParaRPr>
              </a:p>
            </p:txBody>
          </p:sp>
          <p:pic>
            <p:nvPicPr>
              <p:cNvPr id="24" name="図 2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64841" y="1725887"/>
                <a:ext cx="7398568" cy="5052919"/>
              </a:xfrm>
              <a:prstGeom prst="rect">
                <a:avLst/>
              </a:prstGeom>
            </p:spPr>
          </p:pic>
        </p:grpSp>
        <p:sp>
          <p:nvSpPr>
            <p:cNvPr id="9" name="テキスト ボックス 8"/>
            <p:cNvSpPr txBox="1"/>
            <p:nvPr/>
          </p:nvSpPr>
          <p:spPr>
            <a:xfrm>
              <a:off x="1572243" y="1698042"/>
              <a:ext cx="3658175" cy="604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dirty="0" smtClean="0">
                  <a:solidFill>
                    <a:srgbClr val="7030A0"/>
                  </a:solidFill>
                </a:rPr>
                <a:t>CPT symmetry</a:t>
              </a:r>
              <a:endParaRPr kumimoji="1" lang="ja-JP" altLang="en-US" sz="2400" dirty="0">
                <a:solidFill>
                  <a:srgbClr val="7030A0"/>
                </a:solidFill>
              </a:endParaRPr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1763688" y="2339588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 smtClean="0">
                  <a:solidFill>
                    <a:srgbClr val="7030A0"/>
                  </a:solidFill>
                </a:rPr>
                <a:t>apple</a:t>
              </a:r>
              <a:endParaRPr kumimoji="1" lang="ja-JP" altLang="en-US" dirty="0">
                <a:solidFill>
                  <a:srgbClr val="7030A0"/>
                </a:solidFill>
              </a:endParaRPr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3779912" y="2339588"/>
              <a:ext cx="1554766" cy="483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>
                  <a:solidFill>
                    <a:srgbClr val="7030A0"/>
                  </a:solidFill>
                </a:rPr>
                <a:t>a</a:t>
              </a:r>
              <a:r>
                <a:rPr lang="en-US" altLang="ja-JP" dirty="0" smtClean="0">
                  <a:solidFill>
                    <a:srgbClr val="7030A0"/>
                  </a:solidFill>
                </a:rPr>
                <a:t>nti-apple</a:t>
              </a:r>
              <a:endParaRPr kumimoji="1" lang="ja-JP" altLang="en-US" dirty="0">
                <a:solidFill>
                  <a:srgbClr val="7030A0"/>
                </a:solidFill>
              </a:endParaRP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1763688" y="6021288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 smtClean="0">
                  <a:solidFill>
                    <a:srgbClr val="7030A0"/>
                  </a:solidFill>
                </a:rPr>
                <a:t>earth</a:t>
              </a:r>
              <a:endParaRPr kumimoji="1" lang="ja-JP" altLang="en-US" dirty="0">
                <a:solidFill>
                  <a:srgbClr val="7030A0"/>
                </a:solidFill>
              </a:endParaRPr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3620720" y="5939550"/>
              <a:ext cx="1713958" cy="483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 smtClean="0">
                  <a:solidFill>
                    <a:srgbClr val="7030A0"/>
                  </a:solidFill>
                </a:rPr>
                <a:t>Anti-earth</a:t>
              </a:r>
              <a:endParaRPr kumimoji="1" lang="ja-JP" altLang="en-US" dirty="0">
                <a:solidFill>
                  <a:srgbClr val="7030A0"/>
                </a:solidFill>
              </a:endParaRP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5856412" y="2263576"/>
              <a:ext cx="1821970" cy="483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>
                  <a:solidFill>
                    <a:srgbClr val="7030A0"/>
                  </a:solidFill>
                </a:rPr>
                <a:t>a</a:t>
              </a:r>
              <a:r>
                <a:rPr lang="en-US" altLang="ja-JP" dirty="0" smtClean="0">
                  <a:solidFill>
                    <a:srgbClr val="7030A0"/>
                  </a:solidFill>
                </a:rPr>
                <a:t>nti-apple</a:t>
              </a:r>
              <a:endParaRPr kumimoji="1" lang="ja-JP" altLang="en-US" dirty="0">
                <a:solidFill>
                  <a:srgbClr val="7030A0"/>
                </a:solidFill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6120172" y="6021288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 smtClean="0">
                  <a:solidFill>
                    <a:srgbClr val="7030A0"/>
                  </a:solidFill>
                </a:rPr>
                <a:t>earth</a:t>
              </a:r>
              <a:endParaRPr kumimoji="1" lang="ja-JP" altLang="en-US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1067272" y="1412776"/>
            <a:ext cx="6552728" cy="4464496"/>
            <a:chOff x="1043608" y="2060848"/>
            <a:chExt cx="6552728" cy="4464496"/>
          </a:xfrm>
        </p:grpSpPr>
        <p:sp>
          <p:nvSpPr>
            <p:cNvPr id="30" name="正方形/長方形 29"/>
            <p:cNvSpPr/>
            <p:nvPr/>
          </p:nvSpPr>
          <p:spPr>
            <a:xfrm>
              <a:off x="1043608" y="2060848"/>
              <a:ext cx="6552728" cy="44644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0939" y="2517962"/>
              <a:ext cx="2847005" cy="3719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6464" y="2276872"/>
              <a:ext cx="3220279" cy="4034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テキスト ボックス 32"/>
            <p:cNvSpPr txBox="1"/>
            <p:nvPr/>
          </p:nvSpPr>
          <p:spPr>
            <a:xfrm>
              <a:off x="3419872" y="234888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3200" dirty="0" smtClean="0">
                  <a:solidFill>
                    <a:schemeClr val="accent5">
                      <a:lumMod val="75000"/>
                    </a:schemeClr>
                  </a:solidFill>
                </a:rPr>
                <a:t>H</a:t>
              </a:r>
              <a:endParaRPr kumimoji="1" lang="ja-JP" altLang="en-US" sz="32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4283968" y="2340169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3200" b="1" dirty="0" smtClean="0">
                  <a:solidFill>
                    <a:schemeClr val="bg1"/>
                  </a:solidFill>
                  <a:latin typeface="Times New Roman Antimatter" pitchFamily="18" charset="0"/>
                </a:rPr>
                <a:t>H</a:t>
              </a:r>
              <a:endParaRPr kumimoji="1" lang="ja-JP" altLang="en-US" sz="3200" b="1" dirty="0">
                <a:solidFill>
                  <a:schemeClr val="bg1"/>
                </a:solidFill>
                <a:latin typeface="Times New Roman Antimatter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41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341438"/>
            <a:ext cx="3092450" cy="273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196752"/>
            <a:ext cx="4464050" cy="339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7" name="テキスト ボックス 5"/>
          <p:cNvSpPr txBox="1">
            <a:spLocks noChangeArrowheads="1"/>
          </p:cNvSpPr>
          <p:nvPr/>
        </p:nvSpPr>
        <p:spPr bwMode="auto">
          <a:xfrm>
            <a:off x="179388" y="71438"/>
            <a:ext cx="8966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  <a:cs typeface="Times New Roman" pitchFamily="18" charset="0"/>
              </a:rPr>
              <a:t>BASE: Magnetic moment of p/</a:t>
            </a:r>
            <a:r>
              <a:rPr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  <a:cs typeface="Times New Roman" pitchFamily="18" charset="0"/>
              </a:rPr>
              <a:t>p</a:t>
            </a:r>
            <a:endParaRPr lang="ja-JP" altLang="en-US" sz="4400" dirty="0" smtClean="0">
              <a:solidFill>
                <a:srgbClr val="7030A0"/>
              </a:solidFill>
              <a:latin typeface="+mj-lt"/>
              <a:ea typeface="ＭＳ 明朝" pitchFamily="17" charset="-128"/>
              <a:cs typeface="Times New Roman" pitchFamily="18" charset="0"/>
            </a:endParaRPr>
          </a:p>
        </p:txBody>
      </p:sp>
      <p:sp>
        <p:nvSpPr>
          <p:cNvPr id="11269" name="テキスト ボックス 2"/>
          <p:cNvSpPr txBox="1">
            <a:spLocks noChangeArrowheads="1"/>
          </p:cNvSpPr>
          <p:nvPr/>
        </p:nvSpPr>
        <p:spPr bwMode="auto">
          <a:xfrm>
            <a:off x="-36512" y="6557282"/>
            <a:ext cx="48958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000" dirty="0">
                <a:solidFill>
                  <a:srgbClr val="7030A0"/>
                </a:solidFill>
                <a:latin typeface="+mn-lt"/>
                <a:cs typeface="Times New Roman" pitchFamily="18" charset="0"/>
              </a:rPr>
              <a:t>S. Ulmer et al., PRL106(2011)253001</a:t>
            </a:r>
            <a:endParaRPr lang="ja-JP" altLang="en-US" sz="2000" dirty="0">
              <a:solidFill>
                <a:srgbClr val="7030A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127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76700"/>
            <a:ext cx="3341687" cy="254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713" y="1196752"/>
            <a:ext cx="4897437" cy="370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3814836" y="4797152"/>
            <a:ext cx="507764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2400" dirty="0" smtClean="0">
                <a:solidFill>
                  <a:srgbClr val="7030A0"/>
                </a:solidFill>
                <a:sym typeface="Wingdings" pitchFamily="2" charset="2"/>
              </a:rPr>
              <a:t>2011 (S. Ulmer): </a:t>
            </a:r>
            <a:r>
              <a:rPr lang="en-US" altLang="ja-JP" sz="2400" dirty="0" smtClean="0">
                <a:solidFill>
                  <a:srgbClr val="7030A0"/>
                </a:solidFill>
                <a:latin typeface="+mn-lt"/>
                <a:ea typeface="+mn-ea"/>
                <a:sym typeface="Wingdings" pitchFamily="2" charset="2"/>
              </a:rPr>
              <a:t>p </a:t>
            </a:r>
            <a:r>
              <a:rPr lang="en-US" altLang="ja-JP" sz="2400" dirty="0" err="1" smtClean="0">
                <a:solidFill>
                  <a:srgbClr val="7030A0"/>
                </a:solidFill>
                <a:latin typeface="+mn-lt"/>
                <a:ea typeface="+mn-ea"/>
                <a:sym typeface="Wingdings" pitchFamily="2" charset="2"/>
              </a:rPr>
              <a:t>spinflip</a:t>
            </a:r>
            <a:r>
              <a:rPr lang="en-US" altLang="ja-JP" sz="2400" dirty="0" smtClean="0">
                <a:solidFill>
                  <a:srgbClr val="7030A0"/>
                </a:solidFill>
                <a:latin typeface="+mn-lt"/>
                <a:ea typeface="+mn-ea"/>
                <a:sym typeface="Wingdings" pitchFamily="2" charset="2"/>
              </a:rPr>
              <a:t>, 10</a:t>
            </a:r>
            <a:r>
              <a:rPr lang="en-US" altLang="ja-JP" sz="2400" baseline="30000" dirty="0" smtClean="0">
                <a:solidFill>
                  <a:srgbClr val="7030A0"/>
                </a:solidFill>
                <a:latin typeface="+mn-lt"/>
                <a:ea typeface="+mn-ea"/>
                <a:sym typeface="Wingdings" pitchFamily="2" charset="2"/>
              </a:rPr>
              <a:t>-5</a:t>
            </a:r>
            <a:endParaRPr lang="en-US" altLang="ja-JP" sz="2400" baseline="30000" dirty="0">
              <a:solidFill>
                <a:srgbClr val="7030A0"/>
              </a:solidFill>
              <a:latin typeface="+mn-lt"/>
              <a:ea typeface="+mn-ea"/>
              <a:sym typeface="Wingdings" pitchFamily="2" charset="2"/>
            </a:endParaRPr>
          </a:p>
          <a:p>
            <a:pPr>
              <a:defRPr/>
            </a:pPr>
            <a:r>
              <a:rPr lang="en-US" altLang="ja-JP" sz="2400" dirty="0" smtClean="0">
                <a:solidFill>
                  <a:srgbClr val="7030A0"/>
                </a:solidFill>
                <a:latin typeface="+mn-lt"/>
                <a:ea typeface="+mn-ea"/>
                <a:sym typeface="Wingdings" pitchFamily="2" charset="2"/>
              </a:rPr>
              <a:t>2012 (</a:t>
            </a:r>
            <a:r>
              <a:rPr lang="en-US" altLang="ja-JP" sz="2400" dirty="0">
                <a:solidFill>
                  <a:srgbClr val="7030A0"/>
                </a:solidFill>
              </a:rPr>
              <a:t>C </a:t>
            </a:r>
            <a:r>
              <a:rPr lang="en-US" altLang="ja-JP" sz="2400" dirty="0" err="1">
                <a:solidFill>
                  <a:srgbClr val="7030A0"/>
                </a:solidFill>
              </a:rPr>
              <a:t>C</a:t>
            </a:r>
            <a:r>
              <a:rPr lang="en-US" altLang="ja-JP" sz="2400" dirty="0">
                <a:solidFill>
                  <a:srgbClr val="7030A0"/>
                </a:solidFill>
              </a:rPr>
              <a:t> </a:t>
            </a:r>
            <a:r>
              <a:rPr lang="en-US" altLang="ja-JP" sz="2400" dirty="0" err="1" smtClean="0">
                <a:solidFill>
                  <a:srgbClr val="7030A0"/>
                </a:solidFill>
              </a:rPr>
              <a:t>Rodegheri</a:t>
            </a:r>
            <a:r>
              <a:rPr lang="en-US" altLang="ja-JP" sz="2400" dirty="0" smtClean="0">
                <a:solidFill>
                  <a:srgbClr val="7030A0"/>
                </a:solidFill>
                <a:latin typeface="+mn-lt"/>
                <a:ea typeface="+mn-ea"/>
                <a:sym typeface="Wingdings" pitchFamily="2" charset="2"/>
              </a:rPr>
              <a:t>): p </a:t>
            </a:r>
            <a:r>
              <a:rPr lang="en-US" altLang="ja-JP" sz="2400" dirty="0" err="1" smtClean="0">
                <a:solidFill>
                  <a:srgbClr val="7030A0"/>
                </a:solidFill>
                <a:latin typeface="+mn-lt"/>
                <a:ea typeface="+mn-ea"/>
                <a:sym typeface="Wingdings" pitchFamily="2" charset="2"/>
              </a:rPr>
              <a:t>spinflip</a:t>
            </a:r>
            <a:r>
              <a:rPr lang="en-US" altLang="ja-JP" sz="2400" dirty="0" smtClean="0">
                <a:solidFill>
                  <a:srgbClr val="7030A0"/>
                </a:solidFill>
                <a:latin typeface="+mn-lt"/>
                <a:ea typeface="+mn-ea"/>
                <a:sym typeface="Wingdings" pitchFamily="2" charset="2"/>
              </a:rPr>
              <a:t>, 10</a:t>
            </a:r>
            <a:r>
              <a:rPr lang="en-US" altLang="ja-JP" sz="2400" baseline="30000" dirty="0" smtClean="0">
                <a:solidFill>
                  <a:srgbClr val="7030A0"/>
                </a:solidFill>
                <a:latin typeface="+mn-lt"/>
                <a:ea typeface="+mn-ea"/>
                <a:sym typeface="Wingdings" pitchFamily="2" charset="2"/>
              </a:rPr>
              <a:t>-6</a:t>
            </a:r>
          </a:p>
          <a:p>
            <a:pPr>
              <a:defRPr/>
            </a:pPr>
            <a:r>
              <a:rPr lang="en-US" altLang="ja-JP" sz="2400" dirty="0">
                <a:solidFill>
                  <a:srgbClr val="7030A0"/>
                </a:solidFill>
                <a:sym typeface="Wingdings" pitchFamily="2" charset="2"/>
              </a:rPr>
              <a:t>2012(J. </a:t>
            </a:r>
            <a:r>
              <a:rPr lang="en-US" altLang="ja-JP" sz="2400" dirty="0" err="1">
                <a:solidFill>
                  <a:srgbClr val="7030A0"/>
                </a:solidFill>
                <a:sym typeface="Wingdings" pitchFamily="2" charset="2"/>
              </a:rPr>
              <a:t>DiSciacca</a:t>
            </a:r>
            <a:r>
              <a:rPr lang="en-US" altLang="ja-JP" sz="2400" dirty="0">
                <a:solidFill>
                  <a:srgbClr val="7030A0"/>
                </a:solidFill>
                <a:sym typeface="Wingdings" pitchFamily="2" charset="2"/>
              </a:rPr>
              <a:t>): p </a:t>
            </a:r>
            <a:r>
              <a:rPr lang="en-US" altLang="ja-JP" sz="2400" dirty="0" err="1">
                <a:solidFill>
                  <a:srgbClr val="7030A0"/>
                </a:solidFill>
                <a:sym typeface="Wingdings" pitchFamily="2" charset="2"/>
              </a:rPr>
              <a:t>spinflip</a:t>
            </a:r>
            <a:r>
              <a:rPr lang="en-US" altLang="ja-JP" sz="2400" dirty="0">
                <a:solidFill>
                  <a:srgbClr val="7030A0"/>
                </a:solidFill>
                <a:sym typeface="Wingdings" pitchFamily="2" charset="2"/>
              </a:rPr>
              <a:t>, 10</a:t>
            </a:r>
            <a:r>
              <a:rPr lang="en-US" altLang="ja-JP" sz="2400" baseline="30000" dirty="0">
                <a:solidFill>
                  <a:srgbClr val="7030A0"/>
                </a:solidFill>
                <a:sym typeface="Wingdings" pitchFamily="2" charset="2"/>
              </a:rPr>
              <a:t>-6</a:t>
            </a:r>
            <a:endParaRPr lang="en-US" altLang="ja-JP" sz="2400" baseline="30000" dirty="0" smtClean="0">
              <a:solidFill>
                <a:srgbClr val="7030A0"/>
              </a:solidFill>
              <a:sym typeface="Wingdings" pitchFamily="2" charset="2"/>
            </a:endParaRPr>
          </a:p>
          <a:p>
            <a:pPr>
              <a:defRPr/>
            </a:pPr>
            <a:r>
              <a:rPr lang="en-US" altLang="ja-JP" sz="2400" dirty="0" smtClean="0">
                <a:solidFill>
                  <a:srgbClr val="7030A0"/>
                </a:solidFill>
                <a:sym typeface="Wingdings" pitchFamily="2" charset="2"/>
              </a:rPr>
              <a:t>2013 (J. </a:t>
            </a:r>
            <a:r>
              <a:rPr lang="en-US" altLang="ja-JP" sz="2400" dirty="0" err="1" smtClean="0">
                <a:solidFill>
                  <a:srgbClr val="7030A0"/>
                </a:solidFill>
                <a:sym typeface="Wingdings" pitchFamily="2" charset="2"/>
              </a:rPr>
              <a:t>DiSciacca</a:t>
            </a:r>
            <a:r>
              <a:rPr lang="en-US" altLang="ja-JP" sz="2400" dirty="0" smtClean="0">
                <a:solidFill>
                  <a:srgbClr val="7030A0"/>
                </a:solidFill>
                <a:sym typeface="Wingdings" pitchFamily="2" charset="2"/>
              </a:rPr>
              <a:t>):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sym typeface="Wingdings" pitchFamily="2" charset="2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  <a:sym typeface="Wingdings" pitchFamily="2" charset="2"/>
              </a:rPr>
              <a:t> </a:t>
            </a:r>
            <a:r>
              <a:rPr lang="en-US" altLang="ja-JP" sz="2400" dirty="0" err="1" smtClean="0">
                <a:solidFill>
                  <a:srgbClr val="7030A0"/>
                </a:solidFill>
                <a:sym typeface="Wingdings" pitchFamily="2" charset="2"/>
              </a:rPr>
              <a:t>spinflip</a:t>
            </a:r>
            <a:r>
              <a:rPr lang="en-US" altLang="ja-JP" sz="2400" dirty="0" smtClean="0">
                <a:solidFill>
                  <a:srgbClr val="7030A0"/>
                </a:solidFill>
                <a:sym typeface="Wingdings" pitchFamily="2" charset="2"/>
              </a:rPr>
              <a:t>, 10</a:t>
            </a:r>
            <a:r>
              <a:rPr lang="en-US" altLang="ja-JP" sz="2400" baseline="30000" dirty="0" smtClean="0">
                <a:solidFill>
                  <a:srgbClr val="7030A0"/>
                </a:solidFill>
                <a:sym typeface="Wingdings" pitchFamily="2" charset="2"/>
              </a:rPr>
              <a:t>-6</a:t>
            </a:r>
          </a:p>
          <a:p>
            <a:pPr>
              <a:defRPr/>
            </a:pPr>
            <a:r>
              <a:rPr lang="en-US" altLang="ja-JP" sz="2400" dirty="0" smtClean="0">
                <a:solidFill>
                  <a:srgbClr val="7030A0"/>
                </a:solidFill>
                <a:sym typeface="Wingdings" pitchFamily="2" charset="2"/>
              </a:rPr>
              <a:t>Complementary to 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itchFamily="18" charset="0"/>
                <a:sym typeface="Wingdings" pitchFamily="2" charset="2"/>
              </a:rPr>
              <a:t>H</a:t>
            </a:r>
            <a:r>
              <a:rPr lang="en-US" altLang="ja-JP" sz="2400" dirty="0" smtClean="0">
                <a:solidFill>
                  <a:srgbClr val="7030A0"/>
                </a:solidFill>
                <a:sym typeface="Wingdings" pitchFamily="2" charset="2"/>
              </a:rPr>
              <a:t> HF</a:t>
            </a:r>
            <a:endParaRPr lang="ja-JP" altLang="en-US" sz="2400" dirty="0">
              <a:solidFill>
                <a:srgbClr val="7030A0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40</a:t>
            </a:fld>
            <a:endParaRPr kumimoji="1" lang="ja-JP" altLang="en-US" dirty="0"/>
          </a:p>
        </p:txBody>
      </p:sp>
      <p:pic>
        <p:nvPicPr>
          <p:cNvPr id="13619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47" y="1052734"/>
            <a:ext cx="6022429" cy="3002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6516216" y="1013827"/>
            <a:ext cx="24117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7030A0"/>
                </a:solidFill>
              </a:rPr>
              <a:t>Precision of 10</a:t>
            </a:r>
            <a:r>
              <a:rPr kumimoji="1" lang="en-US" altLang="ja-JP" sz="2400" baseline="30000" dirty="0" smtClean="0">
                <a:solidFill>
                  <a:srgbClr val="7030A0"/>
                </a:solidFill>
              </a:rPr>
              <a:t>-9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 is realized for proton in 2015. (A. Mooser et al., Nature 509, 596(2014))</a:t>
            </a:r>
          </a:p>
          <a:p>
            <a:endParaRPr kumimoji="1" lang="ja-JP" altLang="en-US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0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2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5760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ja-JP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r>
              <a:rPr lang="en-US" altLang="ja-JP" dirty="0" smtClean="0">
                <a:solidFill>
                  <a:srgbClr val="7030A0"/>
                </a:solidFill>
              </a:rPr>
              <a:t> magnetic moment at </a:t>
            </a:r>
            <a:r>
              <a:rPr lang="de-CH" dirty="0" smtClean="0">
                <a:solidFill>
                  <a:srgbClr val="7030A0"/>
                </a:solidFill>
              </a:rPr>
              <a:t>AD</a:t>
            </a:r>
            <a:r>
              <a:rPr lang="en-US" altLang="ja-JP" dirty="0" smtClean="0">
                <a:solidFill>
                  <a:srgbClr val="7030A0"/>
                </a:solidFill>
              </a:rPr>
              <a:t>, </a:t>
            </a:r>
            <a:r>
              <a:rPr lang="de-CH" dirty="0" smtClean="0">
                <a:solidFill>
                  <a:srgbClr val="7030A0"/>
                </a:solidFill>
              </a:rPr>
              <a:t>CERN</a:t>
            </a:r>
            <a:endParaRPr lang="en-GB" dirty="0">
              <a:solidFill>
                <a:srgbClr val="7030A0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5536" y="2230162"/>
            <a:ext cx="8479307" cy="3969920"/>
            <a:chOff x="533271" y="1438074"/>
            <a:chExt cx="8479307" cy="4539945"/>
          </a:xfrm>
        </p:grpSpPr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271" y="1438074"/>
              <a:ext cx="8414362" cy="4320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2339752" y="1549866"/>
              <a:ext cx="936104" cy="29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sz="1050" dirty="0" smtClean="0">
                  <a:solidFill>
                    <a:srgbClr val="7030A0"/>
                  </a:solidFill>
                </a:rPr>
                <a:t>DE5MTV15</a:t>
              </a:r>
              <a:endParaRPr lang="en-GB" sz="2400" dirty="0">
                <a:solidFill>
                  <a:srgbClr val="7030A0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12160" y="3717031"/>
              <a:ext cx="936104" cy="29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sz="1050" dirty="0" smtClean="0">
                  <a:solidFill>
                    <a:srgbClr val="7030A0"/>
                  </a:solidFill>
                </a:rPr>
                <a:t>DE5MTV32</a:t>
              </a:r>
              <a:endParaRPr lang="en-GB" sz="2400" dirty="0">
                <a:solidFill>
                  <a:srgbClr val="7030A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948264" y="4005064"/>
              <a:ext cx="936104" cy="29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sz="1050" dirty="0" smtClean="0">
                  <a:solidFill>
                    <a:srgbClr val="7030A0"/>
                  </a:solidFill>
                </a:rPr>
                <a:t>DE5MTV37</a:t>
              </a:r>
              <a:endParaRPr lang="en-GB" sz="2400" dirty="0">
                <a:solidFill>
                  <a:srgbClr val="7030A0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569863" y="1835532"/>
              <a:ext cx="902811" cy="316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>
                  <a:solidFill>
                    <a:srgbClr val="7030A0"/>
                  </a:solidFill>
                </a:rPr>
                <a:t>DE5BHZ10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514079" y="1783849"/>
              <a:ext cx="906017" cy="316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>
                  <a:solidFill>
                    <a:srgbClr val="7030A0"/>
                  </a:solidFill>
                </a:rPr>
                <a:t>DE5BHZ25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56176" y="5651956"/>
              <a:ext cx="894797" cy="316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>
                  <a:solidFill>
                    <a:srgbClr val="7030A0"/>
                  </a:solidFill>
                </a:rPr>
                <a:t>DE5BHZ35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99792" y="3347700"/>
              <a:ext cx="880369" cy="316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 smtClean="0">
                  <a:solidFill>
                    <a:srgbClr val="7030A0"/>
                  </a:solidFill>
                </a:rPr>
                <a:t>DE5QN20</a:t>
              </a:r>
              <a:endParaRPr lang="en-GB" sz="1200" dirty="0">
                <a:solidFill>
                  <a:srgbClr val="7030A0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570281" y="4509120"/>
              <a:ext cx="869149" cy="316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 smtClean="0">
                  <a:solidFill>
                    <a:srgbClr val="7030A0"/>
                  </a:solidFill>
                </a:rPr>
                <a:t>DE5QN30</a:t>
              </a:r>
              <a:endParaRPr lang="en-GB" sz="1200" dirty="0">
                <a:solidFill>
                  <a:srgbClr val="7030A0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810641" y="5661247"/>
              <a:ext cx="881973" cy="316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 smtClean="0">
                  <a:solidFill>
                    <a:srgbClr val="7030A0"/>
                  </a:solidFill>
                </a:rPr>
                <a:t>DE5QN40</a:t>
              </a:r>
              <a:endParaRPr lang="en-GB" sz="1200" dirty="0">
                <a:solidFill>
                  <a:srgbClr val="7030A0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851920" y="3923765"/>
              <a:ext cx="899605" cy="316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>
                  <a:solidFill>
                    <a:srgbClr val="7030A0"/>
                  </a:solidFill>
                </a:rPr>
                <a:t>DE5DVT28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291963" y="5111606"/>
              <a:ext cx="824265" cy="29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100" dirty="0" smtClean="0">
                  <a:solidFill>
                    <a:srgbClr val="7030A0"/>
                  </a:solidFill>
                </a:rPr>
                <a:t>DE5DVT33</a:t>
              </a:r>
              <a:endParaRPr lang="en-GB" sz="1100" dirty="0">
                <a:solidFill>
                  <a:srgbClr val="7030A0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360959" y="4293096"/>
              <a:ext cx="864339" cy="29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100" dirty="0">
                  <a:solidFill>
                    <a:srgbClr val="7030A0"/>
                  </a:solidFill>
                </a:rPr>
                <a:t>DE5DHV38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051720" y="3789040"/>
              <a:ext cx="801823" cy="29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100" dirty="0">
                  <a:solidFill>
                    <a:srgbClr val="7030A0"/>
                  </a:solidFill>
                </a:rPr>
                <a:t>DE5VVS12</a:t>
              </a:r>
            </a:p>
          </p:txBody>
        </p:sp>
        <p:cxnSp>
          <p:nvCxnSpPr>
            <p:cNvPr id="19" name="Straight Arrow Connector 18"/>
            <p:cNvCxnSpPr>
              <a:stCxn id="18" idx="0"/>
            </p:cNvCxnSpPr>
            <p:nvPr/>
          </p:nvCxnSpPr>
          <p:spPr>
            <a:xfrm flipH="1" flipV="1">
              <a:off x="2442212" y="2564904"/>
              <a:ext cx="10420" cy="122413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/>
            <p:cNvSpPr/>
            <p:nvPr/>
          </p:nvSpPr>
          <p:spPr>
            <a:xfrm>
              <a:off x="4980913" y="2348880"/>
              <a:ext cx="843501" cy="316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>
                  <a:solidFill>
                    <a:srgbClr val="7030A0"/>
                  </a:solidFill>
                </a:rPr>
                <a:t>DE5STP27</a:t>
              </a:r>
            </a:p>
          </p:txBody>
        </p:sp>
        <p:cxnSp>
          <p:nvCxnSpPr>
            <p:cNvPr id="21" name="Straight Arrow Connector 20"/>
            <p:cNvCxnSpPr>
              <a:stCxn id="20" idx="1"/>
            </p:cNvCxnSpPr>
            <p:nvPr/>
          </p:nvCxnSpPr>
          <p:spPr>
            <a:xfrm flipH="1">
              <a:off x="4499993" y="2507266"/>
              <a:ext cx="480920" cy="11861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>
            <a:xfrm>
              <a:off x="8183505" y="3933056"/>
              <a:ext cx="829073" cy="29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100" dirty="0">
                  <a:solidFill>
                    <a:srgbClr val="7030A0"/>
                  </a:solidFill>
                </a:rPr>
                <a:t>DE5VVS42</a:t>
              </a:r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8573996" y="4149080"/>
              <a:ext cx="0" cy="29572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256" y="1655085"/>
            <a:ext cx="3460248" cy="220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95536" y="4859868"/>
            <a:ext cx="3393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7030A0"/>
                </a:solidFill>
              </a:rPr>
              <a:t>Designed by Lajos </a:t>
            </a:r>
            <a:r>
              <a:rPr lang="en-GB" dirty="0" err="1" smtClean="0">
                <a:solidFill>
                  <a:srgbClr val="7030A0"/>
                </a:solidFill>
              </a:rPr>
              <a:t>Bojtar</a:t>
            </a:r>
            <a:r>
              <a:rPr lang="en-GB" dirty="0" smtClean="0">
                <a:solidFill>
                  <a:srgbClr val="7030A0"/>
                </a:solidFill>
              </a:rPr>
              <a:t> (CERN)</a:t>
            </a:r>
            <a:endParaRPr lang="en-GB" dirty="0">
              <a:solidFill>
                <a:srgbClr val="7030A0"/>
              </a:solidFill>
            </a:endParaRPr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058" y="1638338"/>
            <a:ext cx="6395575" cy="4242816"/>
          </a:xfrm>
          <a:prstGeom prst="rect">
            <a:avLst/>
          </a:prstGeom>
        </p:spPr>
      </p:pic>
      <p:pic>
        <p:nvPicPr>
          <p:cNvPr id="28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840865">
            <a:off x="3505400" y="147150"/>
            <a:ext cx="2384585" cy="7425504"/>
          </a:xfrm>
          <a:prstGeom prst="rect">
            <a:avLst/>
          </a:prstGeom>
        </p:spPr>
      </p:pic>
      <p:sp>
        <p:nvSpPr>
          <p:cNvPr id="29" name="テキスト ボックス 5"/>
          <p:cNvSpPr txBox="1">
            <a:spLocks noChangeArrowheads="1"/>
          </p:cNvSpPr>
          <p:nvPr/>
        </p:nvSpPr>
        <p:spPr bwMode="auto">
          <a:xfrm>
            <a:off x="179388" y="71438"/>
            <a:ext cx="8966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  <a:cs typeface="Times New Roman" pitchFamily="18" charset="0"/>
              </a:rPr>
              <a:t>BASE: Magnetic moment of p/</a:t>
            </a:r>
            <a:r>
              <a:rPr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  <a:cs typeface="Times New Roman" pitchFamily="18" charset="0"/>
              </a:rPr>
              <a:t>p</a:t>
            </a:r>
            <a:endParaRPr lang="ja-JP" altLang="en-US" sz="4400" dirty="0" smtClean="0">
              <a:solidFill>
                <a:srgbClr val="7030A0"/>
              </a:solidFill>
              <a:latin typeface="+mj-lt"/>
              <a:ea typeface="ＭＳ 明朝" pitchFamily="17" charset="-128"/>
              <a:cs typeface="Times New Roman" pitchFamily="18" charset="0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187623" y="6207695"/>
            <a:ext cx="6704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7030A0"/>
                </a:solidFill>
              </a:rPr>
              <a:t>High precision </a:t>
            </a:r>
            <a:r>
              <a:rPr kumimoji="1" lang="en-US" altLang="ja-JP" sz="2400" b="1" dirty="0" err="1" smtClean="0">
                <a:solidFill>
                  <a:srgbClr val="7030A0"/>
                </a:solidFill>
                <a:latin typeface="Symbol" panose="05050102010706020507" pitchFamily="18" charset="2"/>
              </a:rPr>
              <a:t>m</a:t>
            </a:r>
            <a:r>
              <a:rPr kumimoji="1" lang="en-US" altLang="ja-JP" sz="2400" b="1" baseline="-25000" dirty="0" err="1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r>
              <a:rPr kumimoji="1" lang="en-US" altLang="ja-JP" sz="2400" b="1" dirty="0" smtClean="0">
                <a:solidFill>
                  <a:srgbClr val="7030A0"/>
                </a:solidFill>
              </a:rPr>
              <a:t> measurement sometime soon! </a:t>
            </a:r>
            <a:endParaRPr kumimoji="1" lang="ja-JP" altLang="en-US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28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23541"/>
            <a:ext cx="8229600" cy="15738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800" dirty="0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EHV(</a:t>
            </a:r>
            <a:r>
              <a:rPr lang="en-US" altLang="ja-JP" sz="28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Ｐ明朝" panose="02020600040205080304" pitchFamily="18" charset="-128"/>
                <a:cs typeface="Times New Roman" panose="02020603050405020304" pitchFamily="18" charset="0"/>
              </a:rPr>
              <a:t>p</a:t>
            </a:r>
            <a:r>
              <a:rPr lang="en-US" altLang="ja-JP" sz="2800" dirty="0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 lifetime in the trap longer than 1 </a:t>
            </a:r>
            <a:r>
              <a:rPr lang="en-US" altLang="ja-JP" sz="2800" dirty="0" err="1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yr</a:t>
            </a:r>
            <a:r>
              <a:rPr lang="en-US" altLang="ja-JP" sz="2800" dirty="0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altLang="ja-JP" sz="2800" dirty="0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Measure cyclotron frequencies of </a:t>
            </a:r>
            <a:r>
              <a:rPr lang="en-US" altLang="ja-JP" sz="28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Ｐ明朝" panose="02020600040205080304" pitchFamily="18" charset="-128"/>
                <a:cs typeface="Times New Roman" panose="02020603050405020304" pitchFamily="18" charset="0"/>
              </a:rPr>
              <a:t>p</a:t>
            </a:r>
            <a:r>
              <a:rPr lang="en-US" altLang="ja-JP" sz="2800" dirty="0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 and H</a:t>
            </a:r>
            <a:r>
              <a:rPr lang="en-US" altLang="ja-JP" sz="2800" baseline="30000" dirty="0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-</a:t>
            </a:r>
            <a:endParaRPr lang="en-GB" sz="2800" baseline="30000" dirty="0" smtClean="0">
              <a:solidFill>
                <a:srgbClr val="7030A0"/>
              </a:solidFill>
              <a:ea typeface="ＭＳ Ｐ明朝" panose="02020600040205080304" pitchFamily="18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ja-JP" sz="2800" dirty="0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40 times shorter measurement time</a:t>
            </a:r>
            <a:endParaRPr lang="en-GB" sz="2800" dirty="0">
              <a:solidFill>
                <a:srgbClr val="7030A0"/>
              </a:solidFill>
              <a:ea typeface="ＭＳ Ｐ明朝" panose="02020600040205080304" pitchFamily="18" charset="-128"/>
              <a:cs typeface="Times New Roman" panose="02020603050405020304" pitchFamily="18" charset="0"/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DD6A-5162-4009-83F5-83D7691D0DD6}" type="slidenum">
              <a:rPr lang="en-GB" smtClean="0"/>
              <a:pPr/>
              <a:t>42</a:t>
            </a:fld>
            <a:endParaRPr lang="en-GB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259" y="1283116"/>
            <a:ext cx="8565481" cy="3584401"/>
          </a:xfrm>
          <a:prstGeom prst="rect">
            <a:avLst/>
          </a:prstGeom>
        </p:spPr>
      </p:pic>
      <p:sp>
        <p:nvSpPr>
          <p:cNvPr id="8" name="テキスト ボックス 5"/>
          <p:cNvSpPr txBox="1">
            <a:spLocks noChangeArrowheads="1"/>
          </p:cNvSpPr>
          <p:nvPr/>
        </p:nvSpPr>
        <p:spPr bwMode="auto">
          <a:xfrm>
            <a:off x="179388" y="71438"/>
            <a:ext cx="8966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  <a:cs typeface="Times New Roman" pitchFamily="18" charset="0"/>
              </a:rPr>
              <a:t>BASE: q/m of p/</a:t>
            </a:r>
            <a:r>
              <a:rPr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  <a:cs typeface="Times New Roman" pitchFamily="18" charset="0"/>
              </a:rPr>
              <a:t>p</a:t>
            </a:r>
            <a:endParaRPr lang="ja-JP" altLang="en-US" sz="4400" dirty="0" smtClean="0">
              <a:solidFill>
                <a:srgbClr val="7030A0"/>
              </a:solidFill>
              <a:latin typeface="+mj-lt"/>
              <a:ea typeface="ＭＳ 明朝" pitchFamily="17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11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5013176"/>
            <a:ext cx="6192688" cy="17008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400" dirty="0" smtClean="0">
                <a:solidFill>
                  <a:srgbClr val="7030A0"/>
                </a:solidFill>
                <a:ea typeface="ＭＳ Ｐ明朝" panose="02020600040205080304" pitchFamily="18" charset="-128"/>
              </a:rPr>
              <a:t>13,000 times measurements in about a month</a:t>
            </a:r>
          </a:p>
          <a:p>
            <a:pPr marL="0" indent="0">
              <a:buNone/>
            </a:pPr>
            <a:endParaRPr lang="en-US" altLang="ja-JP" sz="2400" dirty="0">
              <a:solidFill>
                <a:srgbClr val="7030A0"/>
              </a:solidFill>
              <a:ea typeface="ＭＳ Ｐ明朝" panose="02020600040205080304" pitchFamily="18" charset="-128"/>
            </a:endParaRPr>
          </a:p>
          <a:p>
            <a:pPr marL="0" indent="0">
              <a:buNone/>
            </a:pPr>
            <a:endParaRPr lang="en-US" altLang="ja-JP" sz="2400" dirty="0" smtClean="0">
              <a:solidFill>
                <a:srgbClr val="7030A0"/>
              </a:solidFill>
              <a:ea typeface="ＭＳ Ｐ明朝" panose="02020600040205080304" pitchFamily="18" charset="-128"/>
            </a:endParaRPr>
          </a:p>
          <a:p>
            <a:pPr marL="0" indent="0">
              <a:buNone/>
            </a:pPr>
            <a:endParaRPr lang="en-GB" sz="2400" dirty="0">
              <a:solidFill>
                <a:srgbClr val="7030A0"/>
              </a:solidFill>
              <a:ea typeface="ＭＳ Ｐ明朝" panose="02020600040205080304" pitchFamily="18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175766"/>
            <a:ext cx="7289305" cy="3621386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259632" y="5496246"/>
            <a:ext cx="4053136" cy="8601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R</a:t>
            </a:r>
            <a:r>
              <a:rPr lang="en-GB" sz="2400" baseline="-25000" dirty="0" err="1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exp</a:t>
            </a:r>
            <a:r>
              <a:rPr lang="en-GB" sz="2400" baseline="-25000" dirty="0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 </a:t>
            </a:r>
            <a:r>
              <a:rPr lang="en-GB" sz="2400" dirty="0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= 1</a:t>
            </a:r>
            <a:r>
              <a:rPr lang="en-US" altLang="ja-JP" sz="2400" dirty="0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.</a:t>
            </a:r>
            <a:r>
              <a:rPr lang="en-US" altLang="ja-JP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001089218872(64)</a:t>
            </a:r>
          </a:p>
          <a:p>
            <a:pPr marL="0" indent="0">
              <a:buNone/>
            </a:pPr>
            <a:r>
              <a:rPr lang="en-US" altLang="ja-JP" sz="2400" dirty="0" err="1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m</a:t>
            </a:r>
            <a:r>
              <a:rPr lang="en-US" altLang="ja-JP" sz="2400" baseline="-25000" dirty="0" err="1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Ｐ明朝" panose="02020600040205080304" pitchFamily="18" charset="-128"/>
                <a:cs typeface="Times New Roman" panose="02020603050405020304" pitchFamily="18" charset="0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/</a:t>
            </a:r>
            <a:r>
              <a:rPr lang="en-US" altLang="ja-JP" sz="2400" dirty="0" err="1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m</a:t>
            </a:r>
            <a:r>
              <a:rPr lang="en-US" altLang="ja-JP" sz="2400" baseline="-25000" dirty="0" err="1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 – 1 =</a:t>
            </a:r>
            <a:r>
              <a:rPr lang="ja-JP" altLang="ja-JP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（１±</a:t>
            </a:r>
            <a:r>
              <a:rPr lang="en-US" altLang="ja-JP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69</a:t>
            </a:r>
            <a:r>
              <a:rPr lang="ja-JP" altLang="ja-JP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）</a:t>
            </a:r>
            <a:r>
              <a:rPr lang="en-US" altLang="ja-JP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x10</a:t>
            </a:r>
            <a:r>
              <a:rPr lang="en-US" altLang="ja-JP" sz="2400" baseline="30000" dirty="0">
                <a:solidFill>
                  <a:srgbClr val="7030A0"/>
                </a:solidFill>
                <a:cs typeface="Times New Roman" panose="02020603050405020304" pitchFamily="18" charset="0"/>
              </a:rPr>
              <a:t>-12</a:t>
            </a:r>
            <a:r>
              <a:rPr lang="en-US" altLang="ja-JP" sz="2400" dirty="0" smtClean="0">
                <a:solidFill>
                  <a:srgbClr val="7030A0"/>
                </a:solidFill>
                <a:ea typeface="ＭＳ Ｐ明朝" panose="02020600040205080304" pitchFamily="18" charset="-128"/>
                <a:cs typeface="Times New Roman" panose="02020603050405020304" pitchFamily="18" charset="0"/>
              </a:rPr>
              <a:t> </a:t>
            </a:r>
            <a:endParaRPr lang="en-GB" sz="2400" dirty="0">
              <a:solidFill>
                <a:srgbClr val="7030A0"/>
              </a:solidFill>
              <a:ea typeface="ＭＳ Ｐ明朝" panose="02020600040205080304" pitchFamily="18" charset="-128"/>
              <a:cs typeface="Times New Roman" panose="02020603050405020304" pitchFamily="18" charset="0"/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DD6A-5162-4009-83F5-83D7691D0DD6}" type="slidenum">
              <a:rPr lang="en-GB" smtClean="0"/>
              <a:pPr/>
              <a:t>43</a:t>
            </a:fld>
            <a:endParaRPr lang="en-GB" dirty="0"/>
          </a:p>
        </p:txBody>
      </p:sp>
      <p:sp>
        <p:nvSpPr>
          <p:cNvPr id="8" name="テキスト ボックス 5"/>
          <p:cNvSpPr txBox="1">
            <a:spLocks noChangeArrowheads="1"/>
          </p:cNvSpPr>
          <p:nvPr/>
        </p:nvSpPr>
        <p:spPr bwMode="auto">
          <a:xfrm>
            <a:off x="179388" y="71438"/>
            <a:ext cx="8966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  <a:cs typeface="Times New Roman" pitchFamily="18" charset="0"/>
              </a:rPr>
              <a:t>BASE: q/m of p/</a:t>
            </a:r>
            <a:r>
              <a:rPr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  <a:cs typeface="Times New Roman" pitchFamily="18" charset="0"/>
              </a:rPr>
              <a:t>p</a:t>
            </a:r>
            <a:endParaRPr lang="ja-JP" altLang="en-US" sz="4400" dirty="0" smtClean="0">
              <a:solidFill>
                <a:srgbClr val="7030A0"/>
              </a:solidFill>
              <a:latin typeface="+mj-lt"/>
              <a:ea typeface="ＭＳ 明朝" pitchFamily="17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99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299" y="5091358"/>
            <a:ext cx="8229600" cy="1029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400" dirty="0" smtClean="0">
                <a:solidFill>
                  <a:srgbClr val="7030A0"/>
                </a:solidFill>
                <a:ea typeface="ＭＳ Ｐ明朝" panose="02020600040205080304" pitchFamily="18" charset="-128"/>
              </a:rPr>
              <a:t>Assuming the CPT symmetry at zero gravitational potential, WEP is tested with the accuracy of  &lt;8.7x10</a:t>
            </a:r>
            <a:r>
              <a:rPr lang="en-US" altLang="ja-JP" sz="2400" baseline="30000" dirty="0" smtClean="0">
                <a:solidFill>
                  <a:srgbClr val="7030A0"/>
                </a:solidFill>
                <a:ea typeface="ＭＳ Ｐ明朝" panose="02020600040205080304" pitchFamily="18" charset="-128"/>
              </a:rPr>
              <a:t>-7</a:t>
            </a:r>
            <a:r>
              <a:rPr lang="ja-JP" altLang="en-US" sz="2400" baseline="30000" dirty="0" smtClean="0">
                <a:solidFill>
                  <a:srgbClr val="7030A0"/>
                </a:solidFill>
                <a:ea typeface="ＭＳ Ｐ明朝" panose="02020600040205080304" pitchFamily="18" charset="-128"/>
              </a:rPr>
              <a:t>　</a:t>
            </a:r>
            <a:endParaRPr lang="en-US" altLang="ja-JP" sz="2400" baseline="30000" dirty="0" smtClean="0">
              <a:solidFill>
                <a:srgbClr val="7030A0"/>
              </a:solidFill>
              <a:ea typeface="ＭＳ Ｐ明朝" panose="02020600040205080304" pitchFamily="18" charset="-128"/>
            </a:endParaRPr>
          </a:p>
          <a:p>
            <a:pPr marL="0" indent="0">
              <a:buNone/>
            </a:pPr>
            <a:endParaRPr lang="en-GB" sz="2400" dirty="0">
              <a:solidFill>
                <a:srgbClr val="7030A0"/>
              </a:solidFill>
              <a:ea typeface="ＭＳ Ｐ明朝" panose="02020600040205080304" pitchFamily="18" charset="-128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1427312" y="1267751"/>
            <a:ext cx="6192688" cy="3396735"/>
            <a:chOff x="-2477518" y="968370"/>
            <a:chExt cx="7611348" cy="5052919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-2477518" y="968370"/>
              <a:ext cx="7611348" cy="5052919"/>
              <a:chOff x="-2247260" y="1115010"/>
              <a:chExt cx="7611348" cy="5052919"/>
            </a:xfrm>
          </p:grpSpPr>
          <p:sp>
            <p:nvSpPr>
              <p:cNvPr id="13" name="テキスト ボックス 12"/>
              <p:cNvSpPr txBox="1"/>
              <p:nvPr/>
            </p:nvSpPr>
            <p:spPr>
              <a:xfrm>
                <a:off x="1979712" y="1902024"/>
                <a:ext cx="31683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2400" dirty="0" smtClean="0">
                    <a:solidFill>
                      <a:srgbClr val="7030A0"/>
                    </a:solidFill>
                  </a:rPr>
                  <a:t>CPT</a:t>
                </a:r>
                <a:r>
                  <a:rPr kumimoji="1" lang="ja-JP" altLang="en-US" sz="2400" dirty="0" smtClean="0">
                    <a:solidFill>
                      <a:srgbClr val="7030A0"/>
                    </a:solidFill>
                  </a:rPr>
                  <a:t>対称性テスト</a:t>
                </a:r>
                <a:endParaRPr kumimoji="1" lang="ja-JP" altLang="en-US" sz="2400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4" name="テキスト ボックス 13"/>
              <p:cNvSpPr txBox="1"/>
              <p:nvPr/>
            </p:nvSpPr>
            <p:spPr>
              <a:xfrm>
                <a:off x="1907704" y="2456892"/>
                <a:ext cx="12961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sz="2400" dirty="0" smtClean="0">
                    <a:solidFill>
                      <a:srgbClr val="7030A0"/>
                    </a:solidFill>
                  </a:rPr>
                  <a:t>リンゴ</a:t>
                </a:r>
                <a:endParaRPr kumimoji="1" lang="ja-JP" altLang="en-US" sz="2400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5" name="テキスト ボックス 14"/>
              <p:cNvSpPr txBox="1"/>
              <p:nvPr/>
            </p:nvSpPr>
            <p:spPr>
              <a:xfrm>
                <a:off x="3779912" y="2456892"/>
                <a:ext cx="15841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sz="2400" dirty="0" smtClean="0">
                    <a:solidFill>
                      <a:srgbClr val="7030A0"/>
                    </a:solidFill>
                  </a:rPr>
                  <a:t>反リンゴ</a:t>
                </a:r>
                <a:endParaRPr kumimoji="1" lang="ja-JP" altLang="en-US" sz="2400" dirty="0">
                  <a:solidFill>
                    <a:srgbClr val="7030A0"/>
                  </a:solidFill>
                </a:endParaRPr>
              </a:p>
            </p:txBody>
          </p:sp>
          <p:pic>
            <p:nvPicPr>
              <p:cNvPr id="21" name="図 2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247260" y="1115010"/>
                <a:ext cx="7398568" cy="5052919"/>
              </a:xfrm>
              <a:prstGeom prst="rect">
                <a:avLst/>
              </a:prstGeom>
            </p:spPr>
          </p:pic>
          <p:sp>
            <p:nvSpPr>
              <p:cNvPr id="20" name="テキスト ボックス 19"/>
              <p:cNvSpPr txBox="1"/>
              <p:nvPr/>
            </p:nvSpPr>
            <p:spPr>
              <a:xfrm>
                <a:off x="2491601" y="1265985"/>
                <a:ext cx="2592288" cy="686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ja-JP" sz="2400" dirty="0" smtClean="0">
                    <a:solidFill>
                      <a:srgbClr val="7030A0"/>
                    </a:solidFill>
                    <a:ea typeface="ＭＳ Ｐ明朝" panose="02020600040205080304" pitchFamily="18" charset="-128"/>
                  </a:rPr>
                  <a:t>WEP test</a:t>
                </a:r>
                <a:endParaRPr kumimoji="1" lang="ja-JP" altLang="en-US" sz="2400" dirty="0">
                  <a:solidFill>
                    <a:srgbClr val="7030A0"/>
                  </a:solidFill>
                  <a:ea typeface="ＭＳ Ｐ明朝" panose="02020600040205080304" pitchFamily="18" charset="-128"/>
                </a:endParaRPr>
              </a:p>
            </p:txBody>
          </p:sp>
        </p:grpSp>
        <p:sp>
          <p:nvSpPr>
            <p:cNvPr id="6" name="テキスト ボックス 5"/>
            <p:cNvSpPr txBox="1"/>
            <p:nvPr/>
          </p:nvSpPr>
          <p:spPr>
            <a:xfrm>
              <a:off x="-1490906" y="1111388"/>
              <a:ext cx="3168352" cy="686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dirty="0" smtClean="0">
                  <a:solidFill>
                    <a:srgbClr val="7030A0"/>
                  </a:solidFill>
                  <a:ea typeface="ＭＳ Ｐ明朝" panose="02020600040205080304" pitchFamily="18" charset="-128"/>
                </a:rPr>
                <a:t>CPT Test</a:t>
              </a:r>
              <a:endParaRPr kumimoji="1" lang="ja-JP" altLang="en-US" sz="2400" dirty="0">
                <a:solidFill>
                  <a:srgbClr val="7030A0"/>
                </a:solidFill>
                <a:ea typeface="ＭＳ Ｐ明朝" panose="02020600040205080304" pitchFamily="18" charset="-128"/>
              </a:endParaRPr>
            </a:p>
          </p:txBody>
        </p:sp>
      </p:grpSp>
      <p:sp>
        <p:nvSpPr>
          <p:cNvPr id="12" name="スライド番号プレースホル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DD6A-5162-4009-83F5-83D7691D0DD6}" type="slidenum">
              <a:rPr lang="en-GB" smtClean="0"/>
              <a:pPr/>
              <a:t>44</a:t>
            </a:fld>
            <a:endParaRPr lang="en-GB" dirty="0"/>
          </a:p>
        </p:txBody>
      </p:sp>
      <p:sp>
        <p:nvSpPr>
          <p:cNvPr id="16" name="テキスト ボックス 5"/>
          <p:cNvSpPr txBox="1">
            <a:spLocks noChangeArrowheads="1"/>
          </p:cNvSpPr>
          <p:nvPr/>
        </p:nvSpPr>
        <p:spPr bwMode="auto">
          <a:xfrm>
            <a:off x="179388" y="71438"/>
            <a:ext cx="8966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  <a:cs typeface="Times New Roman" pitchFamily="18" charset="0"/>
              </a:rPr>
              <a:t>BASE: q/m of p/</a:t>
            </a:r>
            <a:r>
              <a:rPr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  <a:cs typeface="Times New Roman" pitchFamily="18" charset="0"/>
              </a:rPr>
              <a:t>p: </a:t>
            </a:r>
            <a:r>
              <a:rPr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  <a:cs typeface="Times New Roman" pitchFamily="18" charset="0"/>
              </a:rPr>
              <a:t>gravitational int.</a:t>
            </a:r>
            <a:endParaRPr lang="ja-JP" altLang="en-US" sz="4400" dirty="0" smtClean="0">
              <a:solidFill>
                <a:srgbClr val="7030A0"/>
              </a:solidFill>
              <a:latin typeface="+mj-lt"/>
              <a:ea typeface="ＭＳ 明朝" pitchFamily="17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21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028" y="1187734"/>
            <a:ext cx="8229600" cy="9302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2400" dirty="0" smtClean="0">
                <a:solidFill>
                  <a:srgbClr val="7030A0"/>
                </a:solidFill>
                <a:ea typeface="ＭＳ Ｐ明朝" panose="02020600040205080304" pitchFamily="18" charset="-128"/>
              </a:rPr>
              <a:t>Quick measurement time allows for the first time to test the sidereal variation with the cyclotron frequency of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anose="02020603050405020304" pitchFamily="18" charset="0"/>
                <a:ea typeface="ＭＳ Ｐ明朝" panose="02020600040205080304" pitchFamily="18" charset="-128"/>
              </a:rPr>
              <a:t>p</a:t>
            </a:r>
            <a:endParaRPr lang="en-GB" sz="2400" dirty="0">
              <a:solidFill>
                <a:srgbClr val="7030A0"/>
              </a:solidFill>
              <a:latin typeface="Times New Roman Antimatter" panose="02020603050405020304" pitchFamily="18" charset="0"/>
              <a:ea typeface="ＭＳ Ｐ明朝" panose="02020600040205080304" pitchFamily="18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2174" y="2399382"/>
            <a:ext cx="4265100" cy="3117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2492896"/>
            <a:ext cx="3960440" cy="2035227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611560" y="5855281"/>
            <a:ext cx="504056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>
                <a:solidFill>
                  <a:srgbClr val="7030A0"/>
                </a:solidFill>
                <a:ea typeface="ＭＳ Ｐ明朝" panose="02020600040205080304" pitchFamily="18" charset="-128"/>
              </a:rPr>
              <a:t>&lt; </a:t>
            </a:r>
            <a:r>
              <a:rPr lang="en-GB" sz="2400" dirty="0" smtClean="0">
                <a:solidFill>
                  <a:srgbClr val="7030A0"/>
                </a:solidFill>
                <a:ea typeface="ＭＳ Ｐ明朝" panose="02020600040205080304" pitchFamily="18" charset="-128"/>
              </a:rPr>
              <a:t>7</a:t>
            </a:r>
            <a:r>
              <a:rPr lang="en-US" altLang="ja-JP" sz="2400" dirty="0" smtClean="0">
                <a:solidFill>
                  <a:srgbClr val="7030A0"/>
                </a:solidFill>
                <a:ea typeface="ＭＳ Ｐ明朝" panose="02020600040205080304" pitchFamily="18" charset="-128"/>
              </a:rPr>
              <a:t>.</a:t>
            </a:r>
            <a:r>
              <a:rPr lang="en-GB" sz="2400" dirty="0" smtClean="0">
                <a:solidFill>
                  <a:srgbClr val="7030A0"/>
                </a:solidFill>
                <a:ea typeface="ＭＳ Ｐ明朝" panose="02020600040205080304" pitchFamily="18" charset="-128"/>
              </a:rPr>
              <a:t>2 </a:t>
            </a:r>
            <a:r>
              <a:rPr lang="en-US" altLang="ja-JP" sz="2400" dirty="0" smtClean="0">
                <a:solidFill>
                  <a:srgbClr val="7030A0"/>
                </a:solidFill>
                <a:ea typeface="ＭＳ Ｐ明朝" panose="02020600040205080304" pitchFamily="18" charset="-128"/>
              </a:rPr>
              <a:t>x 10</a:t>
            </a:r>
            <a:r>
              <a:rPr lang="en-US" altLang="ja-JP" sz="2400" baseline="30000" dirty="0" smtClean="0">
                <a:solidFill>
                  <a:srgbClr val="7030A0"/>
                </a:solidFill>
                <a:ea typeface="ＭＳ Ｐ明朝" panose="02020600040205080304" pitchFamily="18" charset="-128"/>
              </a:rPr>
              <a:t>-10</a:t>
            </a:r>
            <a:endParaRPr lang="en-GB" sz="2400" baseline="30000" dirty="0">
              <a:solidFill>
                <a:srgbClr val="7030A0"/>
              </a:solidFill>
              <a:ea typeface="ＭＳ Ｐ明朝" panose="02020600040205080304" pitchFamily="18" charset="-128"/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DD6A-5162-4009-83F5-83D7691D0DD6}" type="slidenum">
              <a:rPr lang="en-GB" smtClean="0"/>
              <a:pPr/>
              <a:t>45</a:t>
            </a:fld>
            <a:endParaRPr lang="en-GB" dirty="0"/>
          </a:p>
        </p:txBody>
      </p:sp>
      <p:sp>
        <p:nvSpPr>
          <p:cNvPr id="9" name="テキスト ボックス 5"/>
          <p:cNvSpPr txBox="1">
            <a:spLocks noChangeArrowheads="1"/>
          </p:cNvSpPr>
          <p:nvPr/>
        </p:nvSpPr>
        <p:spPr bwMode="auto">
          <a:xfrm>
            <a:off x="179388" y="71438"/>
            <a:ext cx="8966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  <a:cs typeface="Times New Roman" pitchFamily="18" charset="0"/>
              </a:rPr>
              <a:t>BASE: q/m of p/</a:t>
            </a:r>
            <a:r>
              <a:rPr lang="en-US" altLang="ja-JP" sz="4400" dirty="0" smtClean="0">
                <a:solidFill>
                  <a:srgbClr val="7030A0"/>
                </a:solidFill>
                <a:latin typeface="Times New Roman Antimatter" pitchFamily="18" charset="0"/>
                <a:ea typeface="ＭＳ 明朝" pitchFamily="17" charset="-128"/>
                <a:cs typeface="Times New Roman" pitchFamily="18" charset="0"/>
              </a:rPr>
              <a:t>p: </a:t>
            </a:r>
            <a:r>
              <a:rPr lang="en-US" altLang="ja-JP" sz="4400" dirty="0" smtClean="0">
                <a:solidFill>
                  <a:srgbClr val="7030A0"/>
                </a:solidFill>
                <a:latin typeface="+mj-lt"/>
                <a:ea typeface="ＭＳ 明朝" pitchFamily="17" charset="-128"/>
                <a:cs typeface="Times New Roman" pitchFamily="18" charset="0"/>
              </a:rPr>
              <a:t>Sidereal variation</a:t>
            </a:r>
            <a:endParaRPr lang="ja-JP" altLang="en-US" sz="4400" dirty="0" smtClean="0">
              <a:solidFill>
                <a:srgbClr val="7030A0"/>
              </a:solidFill>
              <a:latin typeface="+mj-lt"/>
              <a:ea typeface="ＭＳ 明朝" pitchFamily="17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10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rgbClr val="7030A0"/>
                </a:solidFill>
              </a:rPr>
              <a:t>Summary and Outlook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ja-JP" altLang="en-US" sz="2400" dirty="0" smtClean="0">
                <a:solidFill>
                  <a:srgbClr val="7030A0"/>
                </a:solidFill>
              </a:rPr>
              <a:t>☆ 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7 collaborations (ATRAP, ASACUSA, (ACE), ALPHA, </a:t>
            </a:r>
            <a:r>
              <a:rPr kumimoji="1" lang="en-US" altLang="ja-JP" sz="2400" dirty="0" err="1" smtClean="0">
                <a:solidFill>
                  <a:srgbClr val="7030A0"/>
                </a:solidFill>
              </a:rPr>
              <a:t>AEgIS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, BASE, </a:t>
            </a:r>
            <a:r>
              <a:rPr kumimoji="1" lang="en-US" altLang="ja-JP" sz="2400" dirty="0" err="1" smtClean="0">
                <a:solidFill>
                  <a:srgbClr val="7030A0"/>
                </a:solidFill>
              </a:rPr>
              <a:t>Gbar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)</a:t>
            </a:r>
            <a:endParaRPr lang="en-US" altLang="ja-JP" sz="2400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kumimoji="1" lang="ja-JP" altLang="en-US" sz="2400" dirty="0" smtClean="0">
                <a:solidFill>
                  <a:srgbClr val="7030A0"/>
                </a:solidFill>
              </a:rPr>
              <a:t>☆ 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Near Future                                      (2017: ELENA)</a:t>
            </a:r>
          </a:p>
          <a:p>
            <a:pPr marL="0" indent="0">
              <a:buNone/>
            </a:pPr>
            <a:r>
              <a:rPr lang="en-US" altLang="ja-JP" sz="2400" dirty="0" smtClean="0">
                <a:solidFill>
                  <a:srgbClr val="7030A0"/>
                </a:solidFill>
              </a:rPr>
              <a:t>      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H</a:t>
            </a:r>
            <a:r>
              <a:rPr lang="en-US" altLang="ja-JP" sz="2400" dirty="0" smtClean="0">
                <a:solidFill>
                  <a:srgbClr val="7030A0"/>
                </a:solidFill>
              </a:rPr>
              <a:t> spectroscopy HF (including Ramsay type), 1S-2S </a:t>
            </a:r>
          </a:p>
          <a:p>
            <a:pPr marL="0" indent="0">
              <a:buNone/>
            </a:pPr>
            <a:r>
              <a:rPr lang="en-US" altLang="ja-JP" sz="2400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        p</a:t>
            </a:r>
            <a:r>
              <a:rPr lang="en-US" altLang="ja-JP" sz="2400" dirty="0" smtClean="0">
                <a:solidFill>
                  <a:srgbClr val="7030A0"/>
                </a:solidFill>
              </a:rPr>
              <a:t> magnetic moment (double penning trap)</a:t>
            </a:r>
          </a:p>
          <a:p>
            <a:pPr marL="0" indent="0">
              <a:buNone/>
            </a:pPr>
            <a:r>
              <a:rPr lang="en-US" altLang="ja-JP" sz="2400" dirty="0">
                <a:solidFill>
                  <a:srgbClr val="7030A0"/>
                </a:solidFill>
              </a:rPr>
              <a:t>        </a:t>
            </a:r>
            <a:r>
              <a:rPr lang="en-US" altLang="ja-JP" sz="2400" dirty="0" err="1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r>
              <a:rPr lang="en-US" altLang="ja-JP" sz="2400" dirty="0" err="1">
                <a:solidFill>
                  <a:srgbClr val="7030A0"/>
                </a:solidFill>
              </a:rPr>
              <a:t>He</a:t>
            </a:r>
            <a:r>
              <a:rPr lang="en-US" altLang="ja-JP" sz="2400" dirty="0">
                <a:solidFill>
                  <a:srgbClr val="7030A0"/>
                </a:solidFill>
              </a:rPr>
              <a:t> laser spectroscopy</a:t>
            </a:r>
            <a:endParaRPr lang="en-US" altLang="ja-JP" sz="24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ja-JP" sz="2400" dirty="0">
                <a:solidFill>
                  <a:srgbClr val="7030A0"/>
                </a:solidFill>
                <a:latin typeface="Times New Roman Antimatter" panose="02020603050405020304" pitchFamily="18" charset="0"/>
              </a:rPr>
              <a:t>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       </a:t>
            </a:r>
            <a:r>
              <a:rPr lang="en-US" altLang="ja-JP" sz="2400" dirty="0" smtClean="0">
                <a:solidFill>
                  <a:srgbClr val="7030A0"/>
                </a:solidFill>
              </a:rPr>
              <a:t>gravitational interaction       </a:t>
            </a:r>
            <a:endParaRPr kumimoji="1" lang="en-US" altLang="ja-JP" sz="24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kumimoji="1" lang="ja-JP" altLang="en-US" sz="2400" dirty="0" smtClean="0">
                <a:solidFill>
                  <a:srgbClr val="7030A0"/>
                </a:solidFill>
              </a:rPr>
              <a:t>☆ 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Some Future</a:t>
            </a:r>
          </a:p>
          <a:p>
            <a:pPr marL="0" indent="0">
              <a:buNone/>
            </a:pPr>
            <a:r>
              <a:rPr lang="en-US" altLang="ja-JP" sz="2400" dirty="0">
                <a:solidFill>
                  <a:srgbClr val="7030A0"/>
                </a:solidFill>
              </a:rPr>
              <a:t> </a:t>
            </a:r>
            <a:r>
              <a:rPr lang="en-US" altLang="ja-JP" sz="2400" dirty="0" smtClean="0">
                <a:solidFill>
                  <a:srgbClr val="7030A0"/>
                </a:solidFill>
              </a:rPr>
              <a:t>       atomic fountain </a:t>
            </a:r>
            <a:r>
              <a:rPr lang="en-US" altLang="ja-JP" sz="2400" dirty="0">
                <a:solidFill>
                  <a:srgbClr val="7030A0"/>
                </a:solidFill>
              </a:rPr>
              <a:t>(E. </a:t>
            </a:r>
            <a:r>
              <a:rPr lang="en-US" altLang="ja-JP" sz="2400" dirty="0" err="1">
                <a:solidFill>
                  <a:srgbClr val="7030A0"/>
                </a:solidFill>
              </a:rPr>
              <a:t>Widmann</a:t>
            </a:r>
            <a:r>
              <a:rPr lang="en-US" altLang="ja-JP" sz="2400" dirty="0">
                <a:solidFill>
                  <a:srgbClr val="7030A0"/>
                </a:solidFill>
              </a:rPr>
              <a:t>) </a:t>
            </a:r>
          </a:p>
          <a:p>
            <a:pPr marL="0" indent="0">
              <a:buNone/>
            </a:pPr>
            <a:r>
              <a:rPr lang="en-US" altLang="ja-JP" sz="2400" dirty="0">
                <a:solidFill>
                  <a:srgbClr val="7030A0"/>
                </a:solidFill>
              </a:rPr>
              <a:t>       </a:t>
            </a:r>
            <a:r>
              <a:rPr lang="en-US" altLang="ja-JP" sz="2400" dirty="0" smtClean="0">
                <a:solidFill>
                  <a:srgbClr val="7030A0"/>
                </a:solidFill>
              </a:rPr>
              <a:t> </a:t>
            </a:r>
            <a:r>
              <a:rPr lang="en-US" altLang="ja-JP" sz="2400" dirty="0" err="1" smtClean="0">
                <a:solidFill>
                  <a:srgbClr val="7030A0"/>
                </a:solidFill>
              </a:rPr>
              <a:t>spinflip</a:t>
            </a:r>
            <a:r>
              <a:rPr lang="en-US" altLang="ja-JP" sz="2400" dirty="0" smtClean="0">
                <a:solidFill>
                  <a:srgbClr val="7030A0"/>
                </a:solidFill>
              </a:rPr>
              <a:t> </a:t>
            </a:r>
            <a:r>
              <a:rPr lang="en-US" altLang="ja-JP" sz="2400" dirty="0">
                <a:solidFill>
                  <a:srgbClr val="7030A0"/>
                </a:solidFill>
              </a:rPr>
              <a:t>with ultra cold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</a:rPr>
              <a:t> </a:t>
            </a:r>
            <a:endParaRPr lang="en-US" altLang="ja-JP" sz="2400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ja-JP" sz="2400" dirty="0">
                <a:solidFill>
                  <a:srgbClr val="7030A0"/>
                </a:solidFill>
              </a:rPr>
              <a:t>        </a:t>
            </a:r>
            <a:r>
              <a:rPr lang="en-US" altLang="ja-JP" sz="2400" dirty="0" smtClean="0">
                <a:solidFill>
                  <a:srgbClr val="7030A0"/>
                </a:solidFill>
                <a:latin typeface="Times New Roman Antimatter" panose="02020603050405020304" pitchFamily="18" charset="0"/>
              </a:rPr>
              <a:t>d, </a:t>
            </a:r>
            <a:r>
              <a:rPr lang="en-US" altLang="ja-JP" sz="2400" dirty="0" smtClean="0">
                <a:solidFill>
                  <a:srgbClr val="7030A0"/>
                </a:solidFill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latin typeface="Symbol" panose="05050102010706020507" pitchFamily="18" charset="2"/>
              </a:rPr>
              <a:t>m</a:t>
            </a:r>
            <a:r>
              <a:rPr lang="en-US" altLang="ja-JP" sz="2400" baseline="30000" dirty="0">
                <a:solidFill>
                  <a:srgbClr val="7030A0"/>
                </a:solidFill>
                <a:latin typeface="Symbol" panose="05050102010706020507" pitchFamily="18" charset="2"/>
              </a:rPr>
              <a:t>-</a:t>
            </a:r>
            <a:r>
              <a:rPr lang="en-US" altLang="ja-JP" sz="2400" dirty="0">
                <a:solidFill>
                  <a:srgbClr val="7030A0"/>
                </a:solidFill>
              </a:rPr>
              <a:t>p vs </a:t>
            </a:r>
            <a:r>
              <a:rPr lang="en-US" altLang="ja-JP" sz="2400" dirty="0" err="1">
                <a:solidFill>
                  <a:srgbClr val="7030A0"/>
                </a:solidFill>
                <a:latin typeface="Symbol" panose="05050102010706020507" pitchFamily="18" charset="2"/>
              </a:rPr>
              <a:t>m</a:t>
            </a:r>
            <a:r>
              <a:rPr lang="en-US" altLang="ja-JP" sz="2400" baseline="30000" dirty="0" err="1">
                <a:solidFill>
                  <a:srgbClr val="7030A0"/>
                </a:solidFill>
              </a:rPr>
              <a:t>+</a:t>
            </a:r>
            <a:r>
              <a:rPr lang="en-US" altLang="ja-JP" sz="2400" dirty="0" err="1">
                <a:solidFill>
                  <a:srgbClr val="7030A0"/>
                </a:solidFill>
                <a:latin typeface="Times New Roman Antimatter" panose="02020603050405020304" pitchFamily="18" charset="0"/>
              </a:rPr>
              <a:t>p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46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784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2863477"/>
            <a:ext cx="8229600" cy="229371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kumimoji="1" lang="en-US" altLang="ja-JP" dirty="0" smtClean="0">
                <a:solidFill>
                  <a:srgbClr val="7030A0"/>
                </a:solidFill>
              </a:rPr>
              <a:t>12</a:t>
            </a:r>
            <a:r>
              <a:rPr kumimoji="1" lang="en-US" altLang="ja-JP" baseline="30000" dirty="0" smtClean="0">
                <a:solidFill>
                  <a:srgbClr val="7030A0"/>
                </a:solidFill>
              </a:rPr>
              <a:t>th</a:t>
            </a:r>
            <a:r>
              <a:rPr kumimoji="1" lang="en-US" altLang="ja-JP" dirty="0" smtClean="0">
                <a:solidFill>
                  <a:srgbClr val="7030A0"/>
                </a:solidFill>
              </a:rPr>
              <a:t> International Conference on </a:t>
            </a:r>
            <a:r>
              <a:rPr kumimoji="1" lang="en-US" altLang="ja-JP" sz="3400" b="1" dirty="0" smtClean="0">
                <a:solidFill>
                  <a:srgbClr val="7030A0"/>
                </a:solidFill>
              </a:rPr>
              <a:t>Low Energy Antiproton Physics</a:t>
            </a:r>
          </a:p>
          <a:p>
            <a:pPr marL="0" indent="0">
              <a:buNone/>
            </a:pPr>
            <a:endParaRPr kumimoji="1" lang="en-US" altLang="ja-JP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kumimoji="1" lang="en-US" altLang="ja-JP" dirty="0" smtClean="0">
                <a:solidFill>
                  <a:srgbClr val="7030A0"/>
                </a:solidFill>
              </a:rPr>
              <a:t>March 6-11, 2016</a:t>
            </a:r>
          </a:p>
          <a:p>
            <a:pPr marL="0" indent="0">
              <a:buNone/>
            </a:pPr>
            <a:r>
              <a:rPr kumimoji="1" lang="en-US" altLang="ja-JP" dirty="0" smtClean="0">
                <a:solidFill>
                  <a:srgbClr val="7030A0"/>
                </a:solidFill>
              </a:rPr>
              <a:t>Kanazawa, Japan</a:t>
            </a:r>
          </a:p>
          <a:p>
            <a:pPr marL="0" indent="0">
              <a:buNone/>
            </a:pPr>
            <a:endParaRPr kumimoji="1" lang="en-US" altLang="ja-JP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ja-JP" dirty="0">
                <a:solidFill>
                  <a:srgbClr val="7030A0"/>
                </a:solidFill>
              </a:rPr>
              <a:t>http://leap2016.riken.jp/index.html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47</a:t>
            </a:fld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7384"/>
            <a:ext cx="9144000" cy="2510527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 rot="20075075">
            <a:off x="750404" y="4221088"/>
            <a:ext cx="7643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are very </a:t>
            </a:r>
            <a:r>
              <a:rPr kumimoji="1" lang="en-US" altLang="ja-JP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very</a:t>
            </a:r>
            <a:r>
              <a:rPr kumimoji="1" lang="en-US" altLang="ja-JP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welcome to join!!</a:t>
            </a:r>
            <a:endParaRPr kumimoji="1" lang="ja-JP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016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テキスト ボックス 3"/>
          <p:cNvSpPr txBox="1">
            <a:spLocks noChangeArrowheads="1"/>
          </p:cNvSpPr>
          <p:nvPr/>
        </p:nvSpPr>
        <p:spPr bwMode="auto">
          <a:xfrm>
            <a:off x="756263" y="1700808"/>
            <a:ext cx="676806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2400" dirty="0" smtClean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*</a:t>
            </a:r>
            <a:r>
              <a:rPr lang="en-US" altLang="ja-JP" sz="2400" dirty="0" smtClean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particle density:</a:t>
            </a:r>
            <a:r>
              <a:rPr lang="en-US" altLang="ja-JP" sz="2400" dirty="0" smtClean="0">
                <a:solidFill>
                  <a:srgbClr val="7030A0"/>
                </a:solidFill>
                <a:latin typeface="Symbol" pitchFamily="18" charset="2"/>
                <a:ea typeface="ＭＳ Ｐ明朝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 err="1" smtClean="0">
                <a:solidFill>
                  <a:srgbClr val="7030A0"/>
                </a:solidFill>
                <a:latin typeface="Symbol" pitchFamily="18" charset="2"/>
                <a:ea typeface="ＭＳ Ｐ明朝" charset="-128"/>
                <a:cs typeface="Times New Roman" pitchFamily="18" charset="0"/>
                <a:sym typeface="Wingdings" pitchFamily="2" charset="2"/>
              </a:rPr>
              <a:t>r</a:t>
            </a:r>
            <a:r>
              <a:rPr lang="en-US" altLang="ja-JP" sz="2400" dirty="0" err="1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  <a:sym typeface="Wingdings" pitchFamily="2" charset="2"/>
              </a:rPr>
              <a:t>~m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  <a:sym typeface="Wingdings" pitchFamily="2" charset="2"/>
              </a:rPr>
              <a:t>/R</a:t>
            </a:r>
            <a:r>
              <a:rPr lang="en-US" altLang="ja-JP" sz="2400" baseline="300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  <a:sym typeface="Wingdings" pitchFamily="2" charset="2"/>
              </a:rPr>
              <a:t>3 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  <a:sym typeface="Wingdings" pitchFamily="2" charset="2"/>
              </a:rPr>
              <a:t>= h/2</a:t>
            </a:r>
            <a:r>
              <a:rPr lang="en-US" altLang="ja-JP" sz="2400" dirty="0" smtClean="0">
                <a:solidFill>
                  <a:srgbClr val="7030A0"/>
                </a:solidFill>
                <a:latin typeface="Symbol" pitchFamily="18" charset="2"/>
                <a:ea typeface="ＭＳ Ｐ明朝" charset="-128"/>
                <a:cs typeface="Times New Roman" pitchFamily="18" charset="0"/>
                <a:sym typeface="Wingdings" pitchFamily="2" charset="2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  <a:sym typeface="Wingdings" pitchFamily="2" charset="2"/>
              </a:rPr>
              <a:t>cR</a:t>
            </a:r>
            <a:r>
              <a:rPr lang="en-US" altLang="ja-JP" sz="2400" baseline="300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  <a:sym typeface="Wingdings" pitchFamily="2" charset="2"/>
              </a:rPr>
              <a:t>4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  <a:sym typeface="Wingdings" pitchFamily="2" charset="2"/>
              </a:rPr>
              <a:t>  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(</a:t>
            </a:r>
            <a:r>
              <a:rPr lang="en-US" altLang="ja-JP" sz="2400" dirty="0" err="1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R~h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/2</a:t>
            </a:r>
            <a:r>
              <a:rPr lang="en-US" altLang="ja-JP" sz="2400" dirty="0" smtClean="0">
                <a:solidFill>
                  <a:srgbClr val="7030A0"/>
                </a:solidFill>
                <a:latin typeface="Symbol" pitchFamily="18" charset="2"/>
                <a:ea typeface="ＭＳ Ｐ明朝" charset="-128"/>
                <a:cs typeface="Times New Roman" pitchFamily="18" charset="0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mc)</a:t>
            </a:r>
          </a:p>
          <a:p>
            <a:r>
              <a:rPr lang="ja-JP" altLang="en-US" sz="2400" dirty="0" smtClean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*</a:t>
            </a:r>
            <a:r>
              <a:rPr lang="en-US" altLang="ja-JP" sz="2400" dirty="0" smtClean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Black </a:t>
            </a:r>
            <a:r>
              <a:rPr lang="en-US" altLang="ja-JP" sz="2400" dirty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hole condition: </a:t>
            </a:r>
            <a:r>
              <a:rPr lang="en-US" altLang="ja-JP" sz="2400" dirty="0" err="1">
                <a:solidFill>
                  <a:srgbClr val="7030A0"/>
                </a:solidFill>
                <a:latin typeface="Symbol" pitchFamily="18" charset="2"/>
                <a:ea typeface="ＭＳ Ｐ明朝" charset="-128"/>
                <a:cs typeface="Times New Roman" pitchFamily="18" charset="0"/>
                <a:sym typeface="Wingdings" pitchFamily="2" charset="2"/>
              </a:rPr>
              <a:t>r</a:t>
            </a:r>
            <a:r>
              <a:rPr lang="en-US" altLang="ja-JP" sz="2400" baseline="-25000" dirty="0" err="1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BH</a:t>
            </a:r>
            <a:r>
              <a:rPr lang="en-US" altLang="ja-JP" sz="2400" baseline="-25000" dirty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2400" dirty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~ </a:t>
            </a:r>
            <a:r>
              <a:rPr lang="en-US" altLang="ja-JP" sz="2400" dirty="0" smtClean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c</a:t>
            </a:r>
            <a:r>
              <a:rPr lang="en-US" altLang="ja-JP" sz="2400" baseline="30000" dirty="0" smtClean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2</a:t>
            </a:r>
            <a:r>
              <a:rPr lang="en-US" altLang="ja-JP" sz="2400" dirty="0" smtClean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/GR</a:t>
            </a:r>
            <a:r>
              <a:rPr lang="en-US" altLang="ja-JP" sz="2400" baseline="30000" dirty="0" smtClean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2</a:t>
            </a:r>
            <a:endParaRPr lang="en-US" altLang="ja-JP" sz="2400" dirty="0">
              <a:solidFill>
                <a:srgbClr val="7030A0"/>
              </a:solidFill>
              <a:ea typeface="ＭＳ Ｐ明朝" charset="-128"/>
              <a:cs typeface="Times New Roman" pitchFamily="18" charset="0"/>
              <a:sym typeface="Wingdings" pitchFamily="2" charset="2"/>
            </a:endParaRPr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323528" y="2564904"/>
            <a:ext cx="25202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M</a:t>
            </a:r>
            <a:r>
              <a:rPr lang="en-US" altLang="ja-JP" sz="2400" baseline="-250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pl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~10</a:t>
            </a:r>
            <a:r>
              <a:rPr lang="en-US" altLang="ja-JP" sz="2400" baseline="300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19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 </a:t>
            </a:r>
            <a:r>
              <a:rPr lang="en-US" altLang="ja-JP" sz="2400" dirty="0" err="1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GeV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/c</a:t>
            </a:r>
            <a:r>
              <a:rPr lang="en-US" altLang="ja-JP" sz="2400" baseline="300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2</a:t>
            </a:r>
            <a:endParaRPr lang="en-US" altLang="ja-JP" sz="2400" dirty="0" smtClean="0">
              <a:solidFill>
                <a:srgbClr val="7030A0"/>
              </a:solidFill>
              <a:latin typeface="+mj-lt"/>
              <a:ea typeface="ＭＳ Ｐ明朝" charset="-128"/>
              <a:cs typeface="Times New Roman" pitchFamily="18" charset="0"/>
              <a:sym typeface="Wingdings" pitchFamily="2" charset="2"/>
            </a:endParaRPr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rgbClr val="7030A0"/>
                </a:solidFill>
              </a:rPr>
              <a:t>Motivation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45308"/>
            <a:ext cx="3708186" cy="2646772"/>
          </a:xfrm>
          <a:prstGeom prst="rect">
            <a:avLst/>
          </a:prstGeom>
          <a:noFill/>
          <a:ln>
            <a:noFill/>
          </a:ln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テキスト ボックス 12"/>
          <p:cNvSpPr txBox="1"/>
          <p:nvPr/>
        </p:nvSpPr>
        <p:spPr>
          <a:xfrm>
            <a:off x="863813" y="4864075"/>
            <a:ext cx="33481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chemeClr val="bg1"/>
                </a:solidFill>
              </a:rPr>
              <a:t>Unreachable at all ! (</a:t>
            </a:r>
            <a:r>
              <a:rPr kumimoji="1" lang="en-US" altLang="ja-JP" sz="2400" b="1" dirty="0" err="1" smtClean="0">
                <a:solidFill>
                  <a:schemeClr val="bg1"/>
                </a:solidFill>
              </a:rPr>
              <a:t>R</a:t>
            </a:r>
            <a:r>
              <a:rPr kumimoji="1" lang="en-US" altLang="ja-JP" sz="2400" b="1" baseline="-25000" dirty="0" err="1" smtClean="0">
                <a:solidFill>
                  <a:schemeClr val="bg1"/>
                </a:solidFill>
              </a:rPr>
              <a:t>earth</a:t>
            </a:r>
            <a:r>
              <a:rPr kumimoji="1" lang="en-US" altLang="ja-JP" sz="2400" b="1" dirty="0" smtClean="0">
                <a:solidFill>
                  <a:schemeClr val="bg1"/>
                </a:solidFill>
              </a:rPr>
              <a:t>/R</a:t>
            </a:r>
            <a:r>
              <a:rPr kumimoji="1" lang="en-US" altLang="ja-JP" sz="2400" b="1" baseline="-25000" dirty="0" smtClean="0">
                <a:solidFill>
                  <a:schemeClr val="bg1"/>
                </a:solidFill>
              </a:rPr>
              <a:t>LHC</a:t>
            </a:r>
            <a:r>
              <a:rPr kumimoji="1" lang="en-US" altLang="ja-JP" sz="2400" b="1" dirty="0" smtClean="0">
                <a:solidFill>
                  <a:schemeClr val="bg1"/>
                </a:solidFill>
              </a:rPr>
              <a:t>~10</a:t>
            </a:r>
            <a:r>
              <a:rPr kumimoji="1" lang="en-US" altLang="ja-JP" sz="2400" b="1" baseline="30000" dirty="0" smtClean="0">
                <a:solidFill>
                  <a:schemeClr val="bg1"/>
                </a:solidFill>
              </a:rPr>
              <a:t>4</a:t>
            </a:r>
            <a:r>
              <a:rPr kumimoji="1" lang="en-US" altLang="ja-JP" sz="24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84182" y="3385006"/>
            <a:ext cx="35717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 smtClean="0">
                <a:solidFill>
                  <a:schemeClr val="bg1"/>
                </a:solidFill>
              </a:rPr>
              <a:t>10</a:t>
            </a:r>
            <a:r>
              <a:rPr lang="en-US" altLang="ja-JP" sz="2400" b="1" baseline="30000" dirty="0" smtClean="0">
                <a:solidFill>
                  <a:schemeClr val="bg1"/>
                </a:solidFill>
              </a:rPr>
              <a:t>19</a:t>
            </a:r>
            <a:r>
              <a:rPr lang="en-US" altLang="ja-JP" sz="2400" b="1" dirty="0" smtClean="0">
                <a:solidFill>
                  <a:schemeClr val="bg1"/>
                </a:solidFill>
              </a:rPr>
              <a:t>GeV </a:t>
            </a:r>
            <a:r>
              <a:rPr lang="en-US" altLang="ja-JP" sz="2400" b="1" dirty="0" smtClean="0">
                <a:solidFill>
                  <a:schemeClr val="bg1"/>
                </a:solidFill>
                <a:sym typeface="Wingdings" pitchFamily="2" charset="2"/>
              </a:rPr>
              <a:t></a:t>
            </a:r>
            <a:r>
              <a:rPr lang="en-US" altLang="ja-JP" sz="2400" b="1" dirty="0" smtClean="0">
                <a:solidFill>
                  <a:schemeClr val="bg1"/>
                </a:solidFill>
              </a:rPr>
              <a:t> 10</a:t>
            </a:r>
            <a:r>
              <a:rPr lang="en-US" altLang="ja-JP" sz="2400" b="1" baseline="30000" dirty="0" smtClean="0">
                <a:solidFill>
                  <a:schemeClr val="bg1"/>
                </a:solidFill>
              </a:rPr>
              <a:t>4</a:t>
            </a:r>
            <a:r>
              <a:rPr lang="en-US" altLang="ja-JP" sz="2400" b="1" dirty="0" smtClean="0">
                <a:solidFill>
                  <a:schemeClr val="bg1"/>
                </a:solidFill>
              </a:rPr>
              <a:t> </a:t>
            </a:r>
            <a:r>
              <a:rPr lang="en-US" altLang="ja-JP" sz="2400" b="1" dirty="0" err="1" smtClean="0">
                <a:solidFill>
                  <a:schemeClr val="bg1"/>
                </a:solidFill>
              </a:rPr>
              <a:t>GeV</a:t>
            </a:r>
            <a:r>
              <a:rPr lang="en-US" altLang="ja-JP" sz="2400" b="1" dirty="0" smtClean="0">
                <a:solidFill>
                  <a:schemeClr val="bg1"/>
                </a:solidFill>
              </a:rPr>
              <a:t> in the case of LHC </a:t>
            </a:r>
            <a:endParaRPr kumimoji="1" lang="ja-JP" altLang="en-US" sz="2400" b="1" dirty="0">
              <a:solidFill>
                <a:schemeClr val="bg1"/>
              </a:solidFill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79899"/>
            <a:ext cx="3801037" cy="2592288"/>
          </a:xfrm>
          <a:prstGeom prst="rect">
            <a:avLst/>
          </a:prstGeom>
          <a:noFill/>
          <a:ln>
            <a:noFill/>
          </a:ln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テキスト ボックス 15"/>
          <p:cNvSpPr txBox="1"/>
          <p:nvPr/>
        </p:nvSpPr>
        <p:spPr>
          <a:xfrm>
            <a:off x="4860032" y="3423915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 smtClean="0">
                <a:solidFill>
                  <a:schemeClr val="bg1"/>
                </a:solidFill>
                <a:sym typeface="Wingdings" pitchFamily="2" charset="2"/>
              </a:rPr>
              <a:t>Burning bombardments do not make sense, and one should humbly </a:t>
            </a:r>
            <a:r>
              <a:rPr lang="en-US" altLang="ja-JP" sz="2400" b="1" dirty="0" smtClean="0">
                <a:solidFill>
                  <a:srgbClr val="FFFF00"/>
                </a:solidFill>
                <a:sym typeface="Wingdings" pitchFamily="2" charset="2"/>
              </a:rPr>
              <a:t>listen to the whisper of nature</a:t>
            </a:r>
            <a:endParaRPr kumimoji="1" lang="ja-JP" altLang="en-US" sz="2400" b="1" dirty="0">
              <a:solidFill>
                <a:srgbClr val="FFFF00"/>
              </a:solidFill>
            </a:endParaRPr>
          </a:p>
        </p:txBody>
      </p:sp>
      <p:sp>
        <p:nvSpPr>
          <p:cNvPr id="17" name="右矢印 16"/>
          <p:cNvSpPr/>
          <p:nvPr/>
        </p:nvSpPr>
        <p:spPr>
          <a:xfrm>
            <a:off x="4283968" y="4462135"/>
            <a:ext cx="675101" cy="213119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7030A0"/>
              </a:solidFill>
            </a:endParaRPr>
          </a:p>
        </p:txBody>
      </p:sp>
      <p:sp>
        <p:nvSpPr>
          <p:cNvPr id="4" name="角丸四角形 3"/>
          <p:cNvSpPr/>
          <p:nvPr/>
        </p:nvSpPr>
        <p:spPr>
          <a:xfrm>
            <a:off x="2051720" y="6035886"/>
            <a:ext cx="5127364" cy="79229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148064" y="6224735"/>
            <a:ext cx="172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kumimoji="0" lang="en-US" altLang="ja-JP" sz="2400" b="1" dirty="0">
                <a:solidFill>
                  <a:srgbClr val="FF0000"/>
                </a:solidFill>
                <a:ea typeface="ＭＳ 明朝" pitchFamily="17" charset="-128"/>
                <a:cs typeface="Times New Roman" pitchFamily="18" charset="0"/>
              </a:rPr>
              <a:t>~10kHz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2267744" y="6222503"/>
            <a:ext cx="3456086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2400" b="1" dirty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(</a:t>
            </a:r>
            <a:r>
              <a:rPr lang="en-US" altLang="ja-JP" sz="2400" b="1" dirty="0" err="1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m</a:t>
            </a:r>
            <a:r>
              <a:rPr lang="en-US" altLang="ja-JP" sz="2400" b="1" baseline="-25000" dirty="0" err="1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p</a:t>
            </a:r>
            <a:r>
              <a:rPr lang="en-US" altLang="ja-JP" sz="2400" b="1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/</a:t>
            </a:r>
            <a:r>
              <a:rPr lang="en-US" altLang="ja-JP" sz="2400" b="1" dirty="0" err="1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M</a:t>
            </a:r>
            <a:r>
              <a:rPr lang="en-US" altLang="ja-JP" sz="2400" b="1" baseline="-25000" dirty="0" err="1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pl</a:t>
            </a:r>
            <a:r>
              <a:rPr lang="en-US" altLang="ja-JP" sz="2400" b="1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)m</a:t>
            </a:r>
            <a:r>
              <a:rPr lang="en-US" altLang="ja-JP" sz="2400" b="1" baseline="-250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p</a:t>
            </a:r>
            <a:r>
              <a:rPr lang="en-US" altLang="ja-JP" sz="2400" b="1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c</a:t>
            </a:r>
            <a:r>
              <a:rPr lang="en-US" altLang="ja-JP" sz="2400" b="1" baseline="300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2</a:t>
            </a:r>
            <a:r>
              <a:rPr lang="en-US" altLang="ja-JP" sz="2400" b="1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~10</a:t>
            </a:r>
            <a:r>
              <a:rPr lang="en-US" altLang="ja-JP" sz="2400" b="1" baseline="300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-19</a:t>
            </a:r>
            <a:r>
              <a:rPr lang="en-US" altLang="ja-JP" sz="2400" b="1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GeV</a:t>
            </a:r>
            <a:endParaRPr lang="en-US" altLang="ja-JP" sz="2400" b="1" dirty="0">
              <a:solidFill>
                <a:srgbClr val="7030A0"/>
              </a:solidFill>
              <a:ea typeface="ＭＳ 明朝" pitchFamily="17" charset="-128"/>
              <a:cs typeface="Times New Roman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6830888" y="6664275"/>
            <a:ext cx="2133600" cy="365125"/>
          </a:xfrm>
        </p:spPr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5</a:t>
            </a:fld>
            <a:endParaRPr kumimoji="1" lang="ja-JP" altLang="en-US" dirty="0"/>
          </a:p>
        </p:txBody>
      </p:sp>
      <p:sp>
        <p:nvSpPr>
          <p:cNvPr id="20" name="テキスト ボックス 3"/>
          <p:cNvSpPr txBox="1">
            <a:spLocks noChangeArrowheads="1"/>
          </p:cNvSpPr>
          <p:nvPr/>
        </p:nvSpPr>
        <p:spPr bwMode="auto">
          <a:xfrm>
            <a:off x="323528" y="1239143"/>
            <a:ext cx="87129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b="1" dirty="0" err="1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M</a:t>
            </a:r>
            <a:r>
              <a:rPr lang="en-US" altLang="ja-JP" sz="2400" b="1" baseline="-25000" dirty="0" err="1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Pl</a:t>
            </a:r>
            <a:r>
              <a:rPr lang="en-US" altLang="ja-JP" sz="2400" dirty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~(</a:t>
            </a:r>
            <a:r>
              <a:rPr lang="en-US" altLang="ja-JP" sz="2400" dirty="0" err="1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hc</a:t>
            </a:r>
            <a:r>
              <a:rPr lang="en-US" altLang="ja-JP" sz="2400" dirty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/2</a:t>
            </a:r>
            <a:r>
              <a:rPr lang="en-US" altLang="ja-JP" sz="2400" dirty="0">
                <a:solidFill>
                  <a:srgbClr val="7030A0"/>
                </a:solidFill>
                <a:latin typeface="Symbol" pitchFamily="18" charset="2"/>
                <a:ea typeface="ＭＳ Ｐ明朝" charset="-128"/>
                <a:cs typeface="Times New Roman" pitchFamily="18" charset="0"/>
                <a:sym typeface="Wingdings" pitchFamily="2" charset="2"/>
              </a:rPr>
              <a:t>p</a:t>
            </a:r>
            <a:r>
              <a:rPr lang="en-US" altLang="ja-JP" sz="2400" dirty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G)</a:t>
            </a:r>
            <a:r>
              <a:rPr lang="en-US" altLang="ja-JP" sz="2400" baseline="30000" dirty="0">
                <a:solidFill>
                  <a:srgbClr val="7030A0"/>
                </a:solidFill>
                <a:ea typeface="ＭＳ Ｐ明朝" charset="-128"/>
                <a:cs typeface="Times New Roman" pitchFamily="18" charset="0"/>
                <a:sym typeface="Wingdings" pitchFamily="2" charset="2"/>
              </a:rPr>
              <a:t>1/2 </a:t>
            </a:r>
            <a:r>
              <a:rPr lang="en-US" altLang="ja-JP" sz="2400" b="1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  <a:sym typeface="Wingdings" pitchFamily="2" charset="2"/>
              </a:rPr>
              <a:t>: 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  <a:sym typeface="Wingdings" pitchFamily="2" charset="2"/>
              </a:rPr>
              <a:t>characteristic mass for gravitational interaction</a:t>
            </a:r>
          </a:p>
        </p:txBody>
      </p:sp>
      <p:sp>
        <p:nvSpPr>
          <p:cNvPr id="21" name="テキスト ボックス 3"/>
          <p:cNvSpPr txBox="1">
            <a:spLocks noChangeArrowheads="1"/>
          </p:cNvSpPr>
          <p:nvPr/>
        </p:nvSpPr>
        <p:spPr bwMode="auto">
          <a:xfrm>
            <a:off x="2627784" y="2564904"/>
            <a:ext cx="41327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~10</a:t>
            </a:r>
            <a:r>
              <a:rPr lang="en-US" altLang="ja-JP" sz="2400" baseline="300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-5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Ｐ明朝" charset="-128"/>
                <a:cs typeface="Times New Roman" pitchFamily="18" charset="0"/>
              </a:rPr>
              <a:t> g (one biological cell!)</a:t>
            </a:r>
            <a:endParaRPr lang="en-US" altLang="ja-JP" sz="2400" dirty="0" smtClean="0">
              <a:solidFill>
                <a:srgbClr val="7030A0"/>
              </a:solidFill>
              <a:latin typeface="+mj-lt"/>
              <a:ea typeface="ＭＳ Ｐ明朝" charset="-128"/>
              <a:cs typeface="Times New Roman" pitchFamily="18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72467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6" grpId="0"/>
      <p:bldP spid="17" grpId="0" animBg="1"/>
      <p:bldP spid="4" grpId="0" animBg="1"/>
      <p:bldP spid="18" grpId="0"/>
      <p:bldP spid="1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81" name="Text Box 5"/>
          <p:cNvSpPr txBox="1">
            <a:spLocks noChangeArrowheads="1"/>
          </p:cNvSpPr>
          <p:nvPr/>
        </p:nvSpPr>
        <p:spPr bwMode="auto">
          <a:xfrm>
            <a:off x="179512" y="6381328"/>
            <a:ext cx="4967461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</a:rPr>
              <a:t> R. </a:t>
            </a:r>
            <a:r>
              <a:rPr lang="en-US" altLang="ja-JP" sz="2400" dirty="0" err="1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</a:rPr>
              <a:t>Bluhm</a:t>
            </a:r>
            <a:r>
              <a:rPr lang="en-US" altLang="ja-JP" sz="2400" dirty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</a:rPr>
              <a:t> et al., </a:t>
            </a:r>
            <a:r>
              <a:rPr lang="en-US" altLang="ja-JP" sz="2400" dirty="0" smtClean="0">
                <a:solidFill>
                  <a:srgbClr val="7030A0"/>
                </a:solidFill>
                <a:ea typeface="ＤＦ流隷体W5" pitchFamily="65" charset="-128"/>
                <a:cs typeface="Times New Roman" pitchFamily="18" charset="0"/>
              </a:rPr>
              <a:t>PRL82(1999)2254</a:t>
            </a:r>
            <a:endParaRPr lang="en-US" altLang="ja-JP" sz="2400" dirty="0">
              <a:solidFill>
                <a:srgbClr val="7030A0"/>
              </a:solidFill>
              <a:ea typeface="ＤＦ流隷体W5" pitchFamily="65" charset="-128"/>
              <a:cs typeface="Times New Roman" pitchFamily="18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71876" y="4221088"/>
            <a:ext cx="76605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  <a:sym typeface="Wingdings" pitchFamily="2" charset="2"/>
              </a:rPr>
              <a:t></a:t>
            </a:r>
          </a:p>
          <a:p>
            <a:r>
              <a:rPr lang="ja-JP" altLang="en-US" sz="32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  <a:sym typeface="Wingdings" pitchFamily="2" charset="2"/>
              </a:rPr>
              <a:t>☆</a:t>
            </a:r>
            <a:r>
              <a:rPr lang="en-US" altLang="ja-JP" sz="32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Hyperfine transitions have the 1</a:t>
            </a:r>
            <a:r>
              <a:rPr lang="en-US" altLang="ja-JP" sz="3200" baseline="300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st</a:t>
            </a:r>
            <a:r>
              <a:rPr lang="en-US" altLang="ja-JP" sz="32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 order sensitivity to the CPTV term </a:t>
            </a:r>
            <a:r>
              <a:rPr lang="ja-JP" altLang="en-US" sz="32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（</a:t>
            </a:r>
            <a:r>
              <a:rPr lang="en-US" altLang="ja-JP" sz="32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not 1S-2S</a:t>
            </a:r>
            <a:r>
              <a:rPr lang="ja-JP" altLang="en-US" sz="32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）</a:t>
            </a:r>
            <a:endParaRPr lang="en-US" altLang="ja-JP" sz="3200" dirty="0" smtClean="0">
              <a:solidFill>
                <a:srgbClr val="7030A0"/>
              </a:solidFill>
              <a:ea typeface="ＭＳ 明朝" pitchFamily="17" charset="-128"/>
              <a:cs typeface="Times New Roman" pitchFamily="18" charset="0"/>
            </a:endParaRPr>
          </a:p>
          <a:p>
            <a:r>
              <a:rPr lang="ja-JP" altLang="en-US" sz="32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☆</a:t>
            </a:r>
            <a:r>
              <a:rPr lang="en-US" altLang="ja-JP" sz="32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 Compare quantities in energy scale</a:t>
            </a:r>
            <a:endParaRPr kumimoji="1" lang="ja-JP" altLang="en-US" sz="3200" dirty="0">
              <a:solidFill>
                <a:srgbClr val="7030A0"/>
              </a:solidFill>
              <a:ea typeface="ＭＳ 明朝" pitchFamily="17" charset="-128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テキスト ボックス 1"/>
              <p:cNvSpPr txBox="1"/>
              <p:nvPr/>
            </p:nvSpPr>
            <p:spPr>
              <a:xfrm>
                <a:off x="251520" y="2534144"/>
                <a:ext cx="8147248" cy="1182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1" lang="en-US" altLang="ja-JP" sz="24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kumimoji="1"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𝑖</m:t>
                          </m:r>
                          <m:r>
                            <a:rPr kumimoji="1" lang="ja-JP" altLang="en-US" sz="240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𝛾</m:t>
                          </m:r>
                        </m:e>
                        <m:sup>
                          <m:r>
                            <a:rPr kumimoji="1" lang="ja-JP" altLang="en-US" sz="240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𝜇</m:t>
                          </m:r>
                        </m:sup>
                      </m:sSup>
                      <m:sSub>
                        <m:sSubPr>
                          <m:ctrlPr>
                            <a:rPr kumimoji="1" lang="en-US" altLang="ja-JP" sz="24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𝐷</m:t>
                          </m:r>
                        </m:e>
                        <m:sub>
                          <m:r>
                            <a:rPr kumimoji="1" lang="ja-JP" altLang="en-US" sz="240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  <m:r>
                        <a:rPr lang="en-US" altLang="ja-JP" sz="24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altLang="ja-JP" sz="24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𝑚</m:t>
                      </m:r>
                      <m:r>
                        <a:rPr lang="en-US" altLang="ja-JP" sz="24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ja-JP" sz="24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ja-JP" altLang="en-US" sz="240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  <m:sSup>
                        <m:sSupPr>
                          <m:ctrlPr>
                            <a:rPr lang="en-US" altLang="ja-JP" sz="24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ja-JP" altLang="en-US" sz="240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𝛾</m:t>
                          </m:r>
                        </m:e>
                        <m:sup>
                          <m:r>
                            <a:rPr lang="ja-JP" altLang="en-US" sz="240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𝜇</m:t>
                          </m:r>
                        </m:sup>
                      </m:sSup>
                      <m:r>
                        <a:rPr lang="en-US" altLang="ja-JP" sz="24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  <m:sSub>
                        <m:sSubPr>
                          <m:ctrlP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𝛾</m:t>
                          </m:r>
                        </m:e>
                        <m:sub>
                          <m: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sSup>
                        <m:sSupPr>
                          <m:ctrlP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𝛾</m:t>
                          </m:r>
                        </m:e>
                        <m:sup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𝜇</m:t>
                          </m:r>
                        </m:sup>
                      </m:sSup>
                      <m:r>
                        <a:rPr lang="en-US" altLang="ja-JP" sz="24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𝜇𝜈</m:t>
                          </m:r>
                        </m:sub>
                      </m:sSub>
                      <m:sSup>
                        <m:sSupPr>
                          <m:ctrlP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𝜎</m:t>
                          </m:r>
                        </m:e>
                        <m:sup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𝜇𝜈</m:t>
                          </m:r>
                        </m:sup>
                      </m:sSup>
                      <m:r>
                        <a:rPr lang="en-US" altLang="ja-JP" sz="24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𝑖𝑐</m:t>
                          </m:r>
                        </m:e>
                        <m:sub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𝜇𝜈</m:t>
                          </m:r>
                        </m:sub>
                      </m:sSub>
                      <m:sSup>
                        <m:sSupPr>
                          <m:ctrlP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𝛾</m:t>
                          </m:r>
                        </m:e>
                        <m:sup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𝜇</m:t>
                          </m:r>
                        </m:sup>
                      </m:sSup>
                      <m:sSup>
                        <m:sSupPr>
                          <m:ctrlP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𝐷</m:t>
                          </m:r>
                        </m:e>
                        <m:sup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𝜈</m:t>
                          </m:r>
                        </m:sup>
                      </m:sSup>
                      <m:r>
                        <a:rPr lang="en-US" altLang="ja-JP" sz="24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𝑖𝑑</m:t>
                          </m:r>
                        </m:e>
                        <m:sub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𝜇𝜈</m:t>
                          </m:r>
                        </m:sub>
                      </m:sSub>
                      <m:sSub>
                        <m:sSubPr>
                          <m:ctrlP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𝛾</m:t>
                          </m:r>
                        </m:e>
                        <m:sub>
                          <m: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sSup>
                        <m:sSupPr>
                          <m:ctrlP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𝛾</m:t>
                          </m:r>
                        </m:e>
                        <m:sup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𝜇</m:t>
                          </m:r>
                        </m:sup>
                      </m:sSup>
                      <m:sSup>
                        <m:sSupPr>
                          <m:ctrlP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𝐷</m:t>
                          </m:r>
                        </m:e>
                        <m:sup>
                          <m:r>
                            <a:rPr lang="ja-JP" altLang="en-US" sz="24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𝜈</m:t>
                          </m:r>
                        </m:sup>
                      </m:sSup>
                      <m:r>
                        <a:rPr lang="en-US" altLang="ja-JP" sz="24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)</m:t>
                      </m:r>
                      <m:r>
                        <a:rPr lang="ja-JP" altLang="en-US" sz="24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𝜓</m:t>
                      </m:r>
                      <m:r>
                        <a:rPr lang="en-US" altLang="ja-JP" sz="2400" i="1">
                          <a:solidFill>
                            <a:srgbClr val="7030A0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kumimoji="1" lang="ja-JP" altLang="en-US" sz="24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2" name="テキスト ボックス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534144"/>
                <a:ext cx="8147248" cy="1182888"/>
              </a:xfrm>
              <a:prstGeom prst="rect">
                <a:avLst/>
              </a:prstGeom>
              <a:blipFill rotWithShape="1">
                <a:blip r:embed="rId3"/>
                <a:stretch>
                  <a:fillRect b="-412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/>
              <p:cNvSpPr txBox="1"/>
              <p:nvPr/>
            </p:nvSpPr>
            <p:spPr>
              <a:xfrm>
                <a:off x="3203848" y="3645024"/>
                <a:ext cx="5760640" cy="49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1" lang="en-US" altLang="ja-JP" sz="2400" b="0" i="0" smtClean="0">
                        <a:solidFill>
                          <a:srgbClr val="7030A0"/>
                        </a:solidFill>
                        <a:latin typeface="Cambria Math"/>
                      </a:rPr>
                      <m:t>where</m:t>
                    </m:r>
                    <m:r>
                      <a:rPr kumimoji="1" lang="en-US" altLang="ja-JP" sz="2400" b="0" i="0" smtClean="0">
                        <a:solidFill>
                          <a:srgbClr val="7030A0"/>
                        </a:solidFill>
                        <a:latin typeface="Cambria Math"/>
                      </a:rPr>
                      <m:t> </m:t>
                    </m:r>
                    <m:r>
                      <a:rPr kumimoji="1" lang="en-US" altLang="ja-JP" sz="2400" b="0" i="1" smtClean="0">
                        <a:solidFill>
                          <a:srgbClr val="7030A0"/>
                        </a:solidFill>
                        <a:latin typeface="Cambria Math"/>
                      </a:rPr>
                      <m:t>𝑖</m:t>
                    </m:r>
                    <m:sSub>
                      <m:sSubPr>
                        <m:ctrlPr>
                          <a:rPr lang="ja-JP" altLang="en-US" sz="2400" i="1" dirty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 dirty="0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𝐷</m:t>
                        </m:r>
                      </m:e>
                      <m:sub>
                        <m:r>
                          <a:rPr lang="ja-JP" alt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𝜇</m:t>
                        </m:r>
                      </m:sub>
                    </m:sSub>
                    <m:r>
                      <a:rPr kumimoji="1" lang="en-US" altLang="ja-JP" sz="2400" b="0" i="1" smtClean="0">
                        <a:solidFill>
                          <a:srgbClr val="7030A0"/>
                        </a:solidFill>
                        <a:latin typeface="Cambria Math"/>
                      </a:rPr>
                      <m:t>=</m:t>
                    </m:r>
                    <m:r>
                      <a:rPr kumimoji="1" lang="en-US" altLang="ja-JP" sz="2400" b="0" i="1" smtClean="0">
                        <a:solidFill>
                          <a:srgbClr val="7030A0"/>
                        </a:solidFill>
                        <a:latin typeface="Cambria Math"/>
                      </a:rPr>
                      <m:t>𝑖</m:t>
                    </m:r>
                    <m:sSub>
                      <m:sSubPr>
                        <m:ctrlPr>
                          <a:rPr kumimoji="1" lang="en-US" altLang="ja-JP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ja-JP" altLang="en-US" sz="2400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𝜕</m:t>
                        </m:r>
                      </m:e>
                      <m:sub>
                        <m:r>
                          <a:rPr kumimoji="1" lang="ja-JP" altLang="en-US" sz="2400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𝜇</m:t>
                        </m:r>
                      </m:sub>
                    </m:sSub>
                    <m:r>
                      <a:rPr kumimoji="1" lang="en-US" altLang="ja-JP" sz="2400" b="0" i="1" smtClean="0">
                        <a:solidFill>
                          <a:srgbClr val="7030A0"/>
                        </a:solidFill>
                        <a:latin typeface="Cambria Math"/>
                      </a:rPr>
                      <m:t>−</m:t>
                    </m:r>
                    <m:r>
                      <a:rPr kumimoji="1" lang="en-US" altLang="ja-JP" sz="2400" b="0" i="1" smtClean="0">
                        <a:solidFill>
                          <a:srgbClr val="7030A0"/>
                        </a:solidFill>
                        <a:latin typeface="Cambria Math"/>
                      </a:rPr>
                      <m:t>𝑞</m:t>
                    </m:r>
                    <m:sSub>
                      <m:sSubPr>
                        <m:ctrlPr>
                          <a:rPr kumimoji="1" lang="en-US" altLang="ja-JP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2400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kumimoji="1" lang="ja-JP" altLang="en-US" sz="2400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𝜇</m:t>
                        </m:r>
                      </m:sub>
                    </m:sSub>
                  </m:oMath>
                </a14:m>
                <a:r>
                  <a:rPr kumimoji="1" lang="ja-JP" altLang="en-US" sz="2400" dirty="0" smtClean="0">
                    <a:solidFill>
                      <a:srgbClr val="7030A0"/>
                    </a:solidFill>
                  </a:rPr>
                  <a:t>  </a:t>
                </a:r>
                <a:r>
                  <a:rPr kumimoji="1" lang="en-US" altLang="ja-JP" sz="2400" dirty="0" smtClean="0">
                    <a:solidFill>
                      <a:srgbClr val="7030A0"/>
                    </a:solidFill>
                  </a:rPr>
                  <a:t>and  </a:t>
                </a:r>
                <a14:m>
                  <m:oMath xmlns:m="http://schemas.openxmlformats.org/officeDocument/2006/math">
                    <m:r>
                      <a:rPr kumimoji="1" lang="en-US" altLang="ja-JP" sz="2400" i="1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</a:rPr>
                      <m:t>ℏ</m:t>
                    </m:r>
                    <m:r>
                      <a:rPr kumimoji="1" lang="en-US" altLang="ja-JP" sz="2400" b="0" i="1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kumimoji="1" lang="en-US" altLang="ja-JP" sz="2400" b="0" i="1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</a:rPr>
                      <m:t>𝑐</m:t>
                    </m:r>
                    <m:r>
                      <a:rPr kumimoji="1" lang="en-US" altLang="ja-JP" sz="2400" b="0" i="1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</a:rPr>
                      <m:t>=1</m:t>
                    </m:r>
                  </m:oMath>
                </a14:m>
                <a:endParaRPr kumimoji="1" lang="ja-JP" altLang="en-US" sz="24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3" name="テキスト ボックス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3645024"/>
                <a:ext cx="5760640" cy="491417"/>
              </a:xfrm>
              <a:prstGeom prst="rect">
                <a:avLst/>
              </a:prstGeom>
              <a:blipFill rotWithShape="1">
                <a:blip r:embed="rId4"/>
                <a:stretch>
                  <a:fillRect t="-4938" r="-212" b="-2592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57200" y="274638"/>
            <a:ext cx="82296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ja-JP" sz="4400" kern="0" dirty="0" smtClean="0">
                <a:solidFill>
                  <a:srgbClr val="7030A0"/>
                </a:solidFill>
                <a:latin typeface="+mj-lt"/>
                <a:ea typeface="ＭＳ Ｐ明朝" charset="-128"/>
                <a:cs typeface="+mj-cs"/>
              </a:rPr>
              <a:t>Motivation</a:t>
            </a:r>
            <a:endParaRPr lang="ja-JP" altLang="en-US" sz="3200" kern="0" dirty="0">
              <a:solidFill>
                <a:srgbClr val="7030A0"/>
              </a:solidFill>
              <a:latin typeface="+mj-lt"/>
              <a:ea typeface="ＭＳ Ｐ明朝" charset="-128"/>
              <a:cs typeface="+mj-cs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88508" y="1124744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Standard Model Extension: Artificial inclusion of CPT violating interaction, and evaluate sensitive physical quantities (</a:t>
            </a:r>
            <a:r>
              <a:rPr lang="en-US" altLang="ja-JP" sz="3200" dirty="0" err="1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Kostelecky</a:t>
            </a:r>
            <a:r>
              <a:rPr lang="en-US" altLang="ja-JP" sz="3200" dirty="0" smtClean="0">
                <a:solidFill>
                  <a:srgbClr val="7030A0"/>
                </a:solidFill>
                <a:ea typeface="ＭＳ 明朝" pitchFamily="17" charset="-128"/>
                <a:cs typeface="Times New Roman" pitchFamily="18" charset="0"/>
              </a:rPr>
              <a:t> et al.)</a:t>
            </a:r>
            <a:endParaRPr kumimoji="1" lang="ja-JP" altLang="en-US" sz="3200" dirty="0">
              <a:solidFill>
                <a:srgbClr val="7030A0"/>
              </a:solidFill>
              <a:ea typeface="ＭＳ 明朝" pitchFamily="17" charset="-128"/>
              <a:cs typeface="Times New Roman" pitchFamily="18" charset="0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84123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rgbClr val="7030A0"/>
                </a:solidFill>
              </a:rPr>
              <a:t>Motivation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55576" y="1484784"/>
            <a:ext cx="7920880" cy="4360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7030A0"/>
                </a:solidFill>
              </a:rPr>
              <a:t>K</a:t>
            </a:r>
            <a:r>
              <a:rPr kumimoji="1" lang="en-US" altLang="ja-JP" sz="3200" baseline="30000" dirty="0" smtClean="0">
                <a:solidFill>
                  <a:srgbClr val="7030A0"/>
                </a:solidFill>
              </a:rPr>
              <a:t>0 </a:t>
            </a:r>
            <a:r>
              <a:rPr kumimoji="1" lang="en-US" altLang="ja-JP" sz="3200" dirty="0" smtClean="0">
                <a:solidFill>
                  <a:srgbClr val="7030A0"/>
                </a:solidFill>
              </a:rPr>
              <a:t>&amp;</a:t>
            </a:r>
            <a:r>
              <a:rPr kumimoji="1" lang="en-US" altLang="ja-JP" sz="3200" baseline="30000" dirty="0" smtClean="0">
                <a:solidFill>
                  <a:srgbClr val="7030A0"/>
                </a:solidFill>
              </a:rPr>
              <a:t> </a:t>
            </a:r>
            <a:r>
              <a:rPr kumimoji="1" lang="en-US" altLang="ja-JP" sz="3200" dirty="0" smtClean="0">
                <a:solidFill>
                  <a:srgbClr val="7030A0"/>
                </a:solidFill>
              </a:rPr>
              <a:t> </a:t>
            </a:r>
            <a:r>
              <a:rPr kumimoji="1" lang="en-US" altLang="ja-JP" sz="3200" dirty="0" smtClean="0">
                <a:solidFill>
                  <a:srgbClr val="7030A0"/>
                </a:solidFill>
                <a:latin typeface="Times New Roman Antimatter" pitchFamily="18" charset="0"/>
              </a:rPr>
              <a:t>K</a:t>
            </a:r>
            <a:r>
              <a:rPr kumimoji="1" lang="en-US" altLang="ja-JP" sz="3200" baseline="30000" dirty="0" smtClean="0">
                <a:solidFill>
                  <a:srgbClr val="7030A0"/>
                </a:solidFill>
              </a:rPr>
              <a:t>0</a:t>
            </a:r>
            <a:r>
              <a:rPr kumimoji="1" lang="en-US" altLang="ja-JP" sz="3200" dirty="0" smtClean="0">
                <a:solidFill>
                  <a:srgbClr val="7030A0"/>
                </a:solidFill>
              </a:rPr>
              <a:t>: most precise CPT test till now</a:t>
            </a:r>
          </a:p>
          <a:p>
            <a:endParaRPr lang="en-US" altLang="ja-JP" sz="3200" dirty="0">
              <a:solidFill>
                <a:srgbClr val="7030A0"/>
              </a:solidFill>
            </a:endParaRPr>
          </a:p>
          <a:p>
            <a:r>
              <a:rPr kumimoji="1" lang="en-US" altLang="ja-JP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|</a:t>
            </a:r>
            <a:r>
              <a:rPr kumimoji="1" lang="en-US" altLang="ja-JP" sz="3200" dirty="0" smtClean="0">
                <a:solidFill>
                  <a:srgbClr val="7030A0"/>
                </a:solidFill>
              </a:rPr>
              <a:t>m(K</a:t>
            </a:r>
            <a:r>
              <a:rPr kumimoji="1" lang="en-US" altLang="ja-JP" sz="3200" baseline="30000" dirty="0" smtClean="0">
                <a:solidFill>
                  <a:srgbClr val="7030A0"/>
                </a:solidFill>
              </a:rPr>
              <a:t>0</a:t>
            </a:r>
            <a:r>
              <a:rPr kumimoji="1" lang="en-US" altLang="ja-JP" sz="3200" dirty="0" smtClean="0">
                <a:solidFill>
                  <a:srgbClr val="7030A0"/>
                </a:solidFill>
              </a:rPr>
              <a:t>)-m(</a:t>
            </a:r>
            <a:r>
              <a:rPr kumimoji="1" lang="en-US" altLang="ja-JP" sz="3200" dirty="0" smtClean="0">
                <a:solidFill>
                  <a:srgbClr val="7030A0"/>
                </a:solidFill>
                <a:latin typeface="Times New Roman Antimatter" pitchFamily="18" charset="0"/>
              </a:rPr>
              <a:t>K</a:t>
            </a:r>
            <a:r>
              <a:rPr kumimoji="1" lang="en-US" altLang="ja-JP" sz="3200" baseline="30000" dirty="0" smtClean="0">
                <a:solidFill>
                  <a:srgbClr val="7030A0"/>
                </a:solidFill>
              </a:rPr>
              <a:t>0</a:t>
            </a:r>
            <a:r>
              <a:rPr kumimoji="1" lang="en-US" altLang="ja-JP" sz="3200" dirty="0" smtClean="0">
                <a:solidFill>
                  <a:srgbClr val="7030A0"/>
                </a:solidFill>
              </a:rPr>
              <a:t>)</a:t>
            </a:r>
            <a:r>
              <a:rPr kumimoji="1" lang="en-US" altLang="ja-JP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kumimoji="1" lang="en-US" altLang="ja-JP" sz="3200" dirty="0" smtClean="0">
                <a:solidFill>
                  <a:srgbClr val="7030A0"/>
                </a:solidFill>
              </a:rPr>
              <a:t>/m(K) &lt; 6 x 10</a:t>
            </a:r>
            <a:r>
              <a:rPr kumimoji="1" lang="en-US" altLang="ja-JP" sz="3200" baseline="30000" dirty="0" smtClean="0">
                <a:solidFill>
                  <a:srgbClr val="7030A0"/>
                </a:solidFill>
              </a:rPr>
              <a:t>-19</a:t>
            </a:r>
          </a:p>
          <a:p>
            <a:endParaRPr lang="en-US" altLang="ja-JP" sz="3200" baseline="30000" dirty="0">
              <a:solidFill>
                <a:srgbClr val="7030A0"/>
              </a:solidFill>
            </a:endParaRPr>
          </a:p>
          <a:p>
            <a:r>
              <a:rPr kumimoji="1" lang="en-US" altLang="ja-JP" sz="3200" dirty="0" smtClean="0">
                <a:solidFill>
                  <a:srgbClr val="7030A0"/>
                </a:solidFill>
              </a:rPr>
              <a:t>  Or</a:t>
            </a:r>
            <a:r>
              <a:rPr kumimoji="1" lang="en-US" altLang="ja-JP" sz="3200" baseline="30000" dirty="0" smtClean="0">
                <a:solidFill>
                  <a:srgbClr val="7030A0"/>
                </a:solidFill>
              </a:rPr>
              <a:t>  </a:t>
            </a:r>
            <a:r>
              <a:rPr lang="en-US" altLang="ja-JP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ja-JP" sz="3200" dirty="0">
                <a:solidFill>
                  <a:srgbClr val="7030A0"/>
                </a:solidFill>
              </a:rPr>
              <a:t>m(K</a:t>
            </a:r>
            <a:r>
              <a:rPr lang="en-US" altLang="ja-JP" sz="3200" baseline="30000" dirty="0">
                <a:solidFill>
                  <a:srgbClr val="7030A0"/>
                </a:solidFill>
              </a:rPr>
              <a:t>0</a:t>
            </a:r>
            <a:r>
              <a:rPr lang="en-US" altLang="ja-JP" sz="3200" dirty="0">
                <a:solidFill>
                  <a:srgbClr val="7030A0"/>
                </a:solidFill>
              </a:rPr>
              <a:t>)-m(</a:t>
            </a:r>
            <a:r>
              <a:rPr lang="en-US" altLang="ja-JP" sz="3200" dirty="0">
                <a:solidFill>
                  <a:srgbClr val="7030A0"/>
                </a:solidFill>
                <a:latin typeface="Times New Roman Antimatter" pitchFamily="18" charset="0"/>
              </a:rPr>
              <a:t>K</a:t>
            </a:r>
            <a:r>
              <a:rPr lang="en-US" altLang="ja-JP" sz="3200" baseline="30000" dirty="0">
                <a:solidFill>
                  <a:srgbClr val="7030A0"/>
                </a:solidFill>
              </a:rPr>
              <a:t>0</a:t>
            </a:r>
            <a:r>
              <a:rPr lang="en-US" altLang="ja-JP" sz="3200" dirty="0" smtClean="0">
                <a:solidFill>
                  <a:srgbClr val="7030A0"/>
                </a:solidFill>
              </a:rPr>
              <a:t>)</a:t>
            </a:r>
            <a:r>
              <a:rPr lang="en-US" altLang="ja-JP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ja-JP" sz="3200" dirty="0" smtClean="0">
                <a:solidFill>
                  <a:srgbClr val="7030A0"/>
                </a:solidFill>
              </a:rPr>
              <a:t> </a:t>
            </a:r>
            <a:r>
              <a:rPr lang="en-US" altLang="ja-JP" sz="3200" dirty="0">
                <a:solidFill>
                  <a:srgbClr val="7030A0"/>
                </a:solidFill>
              </a:rPr>
              <a:t>&lt; </a:t>
            </a:r>
            <a:r>
              <a:rPr lang="en-US" altLang="ja-JP" sz="3200" dirty="0" smtClean="0">
                <a:solidFill>
                  <a:srgbClr val="7030A0"/>
                </a:solidFill>
              </a:rPr>
              <a:t>4 </a:t>
            </a:r>
            <a:r>
              <a:rPr lang="en-US" altLang="ja-JP" sz="3200" dirty="0">
                <a:solidFill>
                  <a:srgbClr val="7030A0"/>
                </a:solidFill>
              </a:rPr>
              <a:t>x </a:t>
            </a:r>
            <a:r>
              <a:rPr lang="en-US" altLang="ja-JP" sz="3200" dirty="0" smtClean="0">
                <a:solidFill>
                  <a:srgbClr val="7030A0"/>
                </a:solidFill>
              </a:rPr>
              <a:t>10</a:t>
            </a:r>
            <a:r>
              <a:rPr lang="en-US" altLang="ja-JP" sz="3200" baseline="30000" dirty="0" smtClean="0">
                <a:solidFill>
                  <a:srgbClr val="7030A0"/>
                </a:solidFill>
              </a:rPr>
              <a:t>-19 </a:t>
            </a:r>
            <a:r>
              <a:rPr lang="en-US" altLang="ja-JP" sz="3200" dirty="0" err="1" smtClean="0">
                <a:solidFill>
                  <a:srgbClr val="7030A0"/>
                </a:solidFill>
              </a:rPr>
              <a:t>GeV</a:t>
            </a:r>
            <a:endParaRPr lang="en-US" altLang="ja-JP" sz="3200" dirty="0" smtClean="0">
              <a:solidFill>
                <a:srgbClr val="7030A0"/>
              </a:solidFill>
            </a:endParaRPr>
          </a:p>
          <a:p>
            <a:r>
              <a:rPr kumimoji="1" lang="en-US" altLang="ja-JP" sz="3200" dirty="0" smtClean="0">
                <a:solidFill>
                  <a:srgbClr val="7030A0"/>
                </a:solidFill>
              </a:rPr>
              <a:t>  </a:t>
            </a:r>
          </a:p>
          <a:p>
            <a:endParaRPr kumimoji="1" lang="en-US" altLang="ja-JP" sz="3200" dirty="0">
              <a:solidFill>
                <a:srgbClr val="7030A0"/>
              </a:solidFill>
            </a:endParaRPr>
          </a:p>
          <a:p>
            <a:r>
              <a:rPr lang="en-US" altLang="ja-JP" sz="3200" dirty="0" smtClean="0">
                <a:solidFill>
                  <a:srgbClr val="7030A0"/>
                </a:solidFill>
              </a:rPr>
              <a:t>  Cf.   CP violation: </a:t>
            </a:r>
            <a:r>
              <a:rPr lang="en-US" altLang="ja-JP" sz="3200" dirty="0" err="1" smtClean="0">
                <a:solidFill>
                  <a:srgbClr val="7030A0"/>
                </a:solidFill>
              </a:rPr>
              <a:t>Im</a:t>
            </a:r>
            <a:r>
              <a:rPr lang="en-US" altLang="ja-JP" sz="3200" dirty="0" smtClean="0">
                <a:solidFill>
                  <a:srgbClr val="7030A0"/>
                </a:solidFill>
              </a:rPr>
              <a:t>(m</a:t>
            </a:r>
            <a:r>
              <a:rPr lang="en-US" altLang="ja-JP" sz="3200" baseline="-25000" dirty="0" smtClean="0">
                <a:solidFill>
                  <a:srgbClr val="7030A0"/>
                </a:solidFill>
              </a:rPr>
              <a:t>12</a:t>
            </a:r>
            <a:r>
              <a:rPr lang="en-US" altLang="ja-JP" sz="3200" dirty="0" smtClean="0">
                <a:solidFill>
                  <a:srgbClr val="7030A0"/>
                </a:solidFill>
              </a:rPr>
              <a:t>) ~ 1.1 x 10</a:t>
            </a:r>
            <a:r>
              <a:rPr lang="en-US" altLang="ja-JP" sz="3200" baseline="30000" dirty="0" smtClean="0">
                <a:solidFill>
                  <a:srgbClr val="7030A0"/>
                </a:solidFill>
              </a:rPr>
              <a:t>-17</a:t>
            </a:r>
            <a:r>
              <a:rPr lang="en-US" altLang="ja-JP" sz="3200" dirty="0" smtClean="0">
                <a:solidFill>
                  <a:srgbClr val="7030A0"/>
                </a:solidFill>
              </a:rPr>
              <a:t> GeV</a:t>
            </a:r>
          </a:p>
          <a:p>
            <a:r>
              <a:rPr lang="en-US" altLang="ja-JP" sz="3200" dirty="0" smtClean="0">
                <a:solidFill>
                  <a:srgbClr val="7030A0"/>
                </a:solidFill>
                <a:sym typeface="Wingdings" pitchFamily="2" charset="2"/>
              </a:rPr>
              <a:t>  Still several % of CP violation</a:t>
            </a:r>
            <a:r>
              <a:rPr lang="ja-JP" altLang="en-US" sz="3200" dirty="0" smtClean="0">
                <a:solidFill>
                  <a:srgbClr val="7030A0"/>
                </a:solidFill>
                <a:sym typeface="Wingdings" pitchFamily="2" charset="2"/>
              </a:rPr>
              <a:t>*</a:t>
            </a:r>
            <a:endParaRPr lang="en-US" altLang="ja-JP" sz="3200" dirty="0" smtClean="0">
              <a:solidFill>
                <a:srgbClr val="7030A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5536" y="6135687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2400" dirty="0" smtClean="0">
                <a:solidFill>
                  <a:srgbClr val="7030A0"/>
                </a:solidFill>
              </a:rPr>
              <a:t>*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M. Kobayashi and A.I. </a:t>
            </a:r>
            <a:r>
              <a:rPr kumimoji="1" lang="en-US" altLang="ja-JP" sz="2400" dirty="0" err="1" smtClean="0">
                <a:solidFill>
                  <a:srgbClr val="7030A0"/>
                </a:solidFill>
              </a:rPr>
              <a:t>Sanda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, PRL 69 (1992) 3139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  <p:sp>
        <p:nvSpPr>
          <p:cNvPr id="2" name="正方形/長方形 1"/>
          <p:cNvSpPr/>
          <p:nvPr/>
        </p:nvSpPr>
        <p:spPr>
          <a:xfrm>
            <a:off x="539552" y="5229200"/>
            <a:ext cx="6336704" cy="54374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8" name="直線コネクタ 7"/>
          <p:cNvCxnSpPr/>
          <p:nvPr/>
        </p:nvCxnSpPr>
        <p:spPr>
          <a:xfrm>
            <a:off x="5292080" y="3789040"/>
            <a:ext cx="1584176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877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rgbClr val="7030A0"/>
                </a:solidFill>
              </a:rPr>
              <a:t>Motivation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707" y="764704"/>
            <a:ext cx="6696744" cy="6705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107504" y="5805264"/>
            <a:ext cx="90730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7030A0"/>
                </a:solidFill>
              </a:rPr>
              <a:t>Our imagination is limited in 5% of the total energy of the universe…. </a:t>
            </a:r>
            <a:r>
              <a:rPr kumimoji="1" lang="en-US" altLang="ja-JP" sz="3200" dirty="0" smtClean="0">
                <a:solidFill>
                  <a:srgbClr val="7030A0"/>
                </a:solidFill>
                <a:sym typeface="Wingdings" pitchFamily="2" charset="2"/>
              </a:rPr>
              <a:t> a frog in a well</a:t>
            </a:r>
            <a:endParaRPr kumimoji="1" lang="ja-JP" altLang="en-US" sz="3200" dirty="0">
              <a:solidFill>
                <a:srgbClr val="7030A0"/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5868144" y="1916832"/>
            <a:ext cx="1008112" cy="5040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012160" y="1916832"/>
            <a:ext cx="1366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0000"/>
                </a:solidFill>
              </a:rPr>
              <a:t>~7x10</a:t>
            </a:r>
            <a:r>
              <a:rPr kumimoji="1" lang="en-US" altLang="ja-JP" sz="2400" b="1" baseline="30000" dirty="0" smtClean="0">
                <a:solidFill>
                  <a:srgbClr val="FF0000"/>
                </a:solidFill>
              </a:rPr>
              <a:t>22</a:t>
            </a:r>
            <a:r>
              <a:rPr kumimoji="1" lang="en-US" altLang="ja-JP" sz="2400" b="1" dirty="0" smtClean="0">
                <a:solidFill>
                  <a:srgbClr val="FF0000"/>
                </a:solidFill>
              </a:rPr>
              <a:t> 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788024" y="1196752"/>
            <a:ext cx="1008112" cy="5040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2339752" y="1844824"/>
            <a:ext cx="1008112" cy="5040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8623">
            <a:off x="2068473" y="3717032"/>
            <a:ext cx="560062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366245"/>
            <a:ext cx="720080" cy="37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33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  <p:bldP spid="4" grpId="0"/>
      <p:bldP spid="4" grpId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687114"/>
              </p:ext>
            </p:extLst>
          </p:nvPr>
        </p:nvGraphicFramePr>
        <p:xfrm>
          <a:off x="685800" y="1340768"/>
          <a:ext cx="7772400" cy="1565275"/>
        </p:xfrm>
        <a:graphic>
          <a:graphicData uri="http://schemas.openxmlformats.org/drawingml/2006/table">
            <a:tbl>
              <a:tblPr/>
              <a:tblGrid>
                <a:gridCol w="1143000"/>
                <a:gridCol w="1981200"/>
                <a:gridCol w="1981200"/>
                <a:gridCol w="2667000"/>
              </a:tblGrid>
              <a:tr h="596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  <a:ea typeface="ＭＳ Ｐ明朝" pitchFamily="18" charset="-128"/>
                        <a:cs typeface="Times New Roman" pitchFamily="18" charset="0"/>
                      </a:endParaRPr>
                    </a:p>
                  </a:txBody>
                  <a:tcPr marL="91439" marR="91439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|m</a:t>
                      </a:r>
                      <a:r>
                        <a:rPr kumimoji="1" lang="en-US" altLang="ja-JP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m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-m</a:t>
                      </a:r>
                      <a:r>
                        <a:rPr kumimoji="1" lang="en-US" altLang="ja-JP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a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|/m</a:t>
                      </a:r>
                    </a:p>
                  </a:txBody>
                  <a:tcPr marL="91439" marR="91439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|</a:t>
                      </a:r>
                      <a:r>
                        <a:rPr kumimoji="1" lang="en-US" altLang="ja-JP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q</a:t>
                      </a:r>
                      <a:r>
                        <a:rPr kumimoji="1" lang="en-US" altLang="ja-JP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m</a:t>
                      </a:r>
                      <a:r>
                        <a:rPr kumimoji="1" lang="en-US" altLang="ja-JP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+q</a:t>
                      </a:r>
                      <a:r>
                        <a:rPr kumimoji="1" lang="en-US" altLang="ja-JP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a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|/|q|</a:t>
                      </a:r>
                    </a:p>
                  </a:txBody>
                  <a:tcPr marL="91439" marR="91439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|g</a:t>
                      </a:r>
                      <a:r>
                        <a:rPr kumimoji="1" lang="en-US" altLang="ja-JP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m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-</a:t>
                      </a:r>
                      <a:r>
                        <a:rPr kumimoji="1" lang="en-US" altLang="ja-JP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g</a:t>
                      </a:r>
                      <a:r>
                        <a:rPr kumimoji="1" lang="en-US" altLang="ja-JP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a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|/|g|</a:t>
                      </a:r>
                    </a:p>
                  </a:txBody>
                  <a:tcPr marL="91439" marR="91439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e</a:t>
                      </a:r>
                      <a:r>
                        <a:rPr kumimoji="1" lang="en-US" altLang="ja-JP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-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 </a:t>
                      </a:r>
                      <a:r>
                        <a:rPr kumimoji="1" lang="en-US" altLang="ja-JP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vs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 e</a:t>
                      </a:r>
                      <a:r>
                        <a:rPr kumimoji="1" lang="en-US" altLang="ja-JP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1439" marR="91439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&lt;8x10</a:t>
                      </a:r>
                      <a:r>
                        <a:rPr kumimoji="1" lang="en-US" altLang="ja-JP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-9</a:t>
                      </a:r>
                    </a:p>
                  </a:txBody>
                  <a:tcPr marL="91439" marR="91439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&lt;4x10</a:t>
                      </a:r>
                      <a:r>
                        <a:rPr kumimoji="1" lang="en-US" altLang="ja-JP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-8</a:t>
                      </a:r>
                    </a:p>
                  </a:txBody>
                  <a:tcPr marL="91439" marR="91439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(-0.5±2.1)x10</a:t>
                      </a:r>
                      <a:r>
                        <a:rPr kumimoji="1" lang="en-US" altLang="ja-JP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-12</a:t>
                      </a:r>
                    </a:p>
                  </a:txBody>
                  <a:tcPr marL="91439" marR="91439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9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p </a:t>
                      </a:r>
                      <a:r>
                        <a:rPr kumimoji="1" lang="en-US" altLang="ja-JP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vs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 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 Antimatter" pitchFamily="18" charset="0"/>
                          <a:ea typeface="ＭＳ Ｐ明朝" pitchFamily="18" charset="-128"/>
                          <a:cs typeface="Times New Roman" pitchFamily="18" charset="0"/>
                        </a:rPr>
                        <a:t>p</a:t>
                      </a:r>
                    </a:p>
                  </a:txBody>
                  <a:tcPr marL="91439" marR="91439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&lt;7x10</a:t>
                      </a:r>
                      <a:r>
                        <a:rPr kumimoji="1" lang="en-US" altLang="ja-JP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-10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 </a:t>
                      </a:r>
                      <a:endParaRPr kumimoji="1" lang="en-US" altLang="ja-JP" sz="20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  <a:ea typeface="ＭＳ Ｐ明朝" pitchFamily="18" charset="-128"/>
                        <a:cs typeface="Times New Roman" pitchFamily="18" charset="0"/>
                      </a:endParaRPr>
                    </a:p>
                  </a:txBody>
                  <a:tcPr marL="91439" marR="91439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&lt;7x10</a:t>
                      </a:r>
                      <a:r>
                        <a:rPr kumimoji="1" lang="en-US" altLang="ja-JP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-10</a:t>
                      </a:r>
                      <a:endParaRPr kumimoji="1" lang="en-US" altLang="ja-JP" sz="20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  <a:ea typeface="ＭＳ Ｐ明朝" pitchFamily="18" charset="-128"/>
                        <a:cs typeface="Times New Roman" pitchFamily="18" charset="0"/>
                      </a:endParaRPr>
                    </a:p>
                  </a:txBody>
                  <a:tcPr marL="91439" marR="91439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&lt; 5 x10</a:t>
                      </a:r>
                      <a:r>
                        <a:rPr kumimoji="1" lang="en-US" altLang="ja-JP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明朝" pitchFamily="18" charset="-128"/>
                          <a:cs typeface="Times New Roman" pitchFamily="18" charset="0"/>
                        </a:rPr>
                        <a:t>-6</a:t>
                      </a:r>
                    </a:p>
                  </a:txBody>
                  <a:tcPr marL="91439" marR="91439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6874402"/>
              </p:ext>
            </p:extLst>
          </p:nvPr>
        </p:nvGraphicFramePr>
        <p:xfrm>
          <a:off x="214313" y="3789363"/>
          <a:ext cx="8678863" cy="1330368"/>
        </p:xfrm>
        <a:graphic>
          <a:graphicData uri="http://schemas.openxmlformats.org/drawingml/2006/table">
            <a:tbl>
              <a:tblPr/>
              <a:tblGrid>
                <a:gridCol w="913034"/>
                <a:gridCol w="3911625"/>
                <a:gridCol w="1569939"/>
                <a:gridCol w="2284265"/>
              </a:tblGrid>
              <a:tr h="3962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</a:rPr>
                        <a:t>H</a:t>
                      </a:r>
                      <a:endParaRPr kumimoji="1" lang="ja-JP" altLang="ja-JP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  <a:ea typeface="ＭＳ Ｐゴシック" pitchFamily="50" charset="-128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ＤＦ流隷体W5" pitchFamily="65" charset="-128"/>
                          <a:cs typeface="Times New Roman" pitchFamily="18" charset="0"/>
                        </a:rPr>
                        <a:t>experiments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ＤＦ流隷体W5" pitchFamily="65" charset="-128"/>
                          <a:cs typeface="Times New Roman" pitchFamily="18" charset="0"/>
                        </a:rPr>
                        <a:t>（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ＤＦ流隷体W5" pitchFamily="65" charset="-128"/>
                          <a:cs typeface="Times New Roman" pitchFamily="18" charset="0"/>
                        </a:rPr>
                        <a:t>Hz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ＤＦ流隷体W5" pitchFamily="65" charset="-128"/>
                          <a:cs typeface="Times New Roman" pitchFamily="18" charset="0"/>
                        </a:rPr>
                        <a:t>）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Symbol" pitchFamily="18" charset="2"/>
                          <a:ea typeface="ＭＳ Ｐゴシック" pitchFamily="50" charset="-128"/>
                          <a:cs typeface="Times New Roman" pitchFamily="18" charset="0"/>
                        </a:rPr>
                        <a:t>Dn</a:t>
                      </a:r>
                      <a:r>
                        <a:rPr kumimoji="1" lang="en-US" altLang="ja-JP" sz="2000" b="0" i="0" u="none" strike="noStrike" cap="none" normalizeH="0" baseline="-3000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exp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/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Symbol" pitchFamily="18" charset="2"/>
                          <a:ea typeface="ＭＳ Ｐゴシック" pitchFamily="50" charset="-128"/>
                          <a:cs typeface="Times New Roman" pitchFamily="18" charset="0"/>
                        </a:rPr>
                        <a:t>n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Symbol" pitchFamily="18" charset="2"/>
                        <a:ea typeface="ＭＳ Ｐゴシック" pitchFamily="50" charset="-128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|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Symbol" pitchFamily="18" charset="2"/>
                          <a:ea typeface="ＭＳ Ｐゴシック" pitchFamily="50" charset="-128"/>
                          <a:cs typeface="Times New Roman" pitchFamily="18" charset="0"/>
                        </a:rPr>
                        <a:t>n</a:t>
                      </a:r>
                      <a:r>
                        <a:rPr kumimoji="1" lang="en-US" altLang="ja-JP" sz="20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th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-</a:t>
                      </a:r>
                      <a:r>
                        <a:rPr kumimoji="1" lang="en-US" altLang="ja-JP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Symbol" pitchFamily="18" charset="2"/>
                          <a:ea typeface="ＭＳ Ｐゴシック" pitchFamily="50" charset="-128"/>
                          <a:cs typeface="Times New Roman" pitchFamily="18" charset="0"/>
                        </a:rPr>
                        <a:t>n</a:t>
                      </a:r>
                      <a:r>
                        <a:rPr kumimoji="1" lang="en-US" altLang="ja-JP" sz="2000" b="0" i="0" u="none" strike="noStrike" cap="none" normalizeH="0" baseline="-3000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exp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|/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Symbol" pitchFamily="18" charset="2"/>
                          <a:ea typeface="ＭＳ Ｐゴシック" pitchFamily="50" charset="-128"/>
                          <a:cs typeface="Times New Roman" pitchFamily="18" charset="0"/>
                        </a:rPr>
                        <a:t>n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Symbol" pitchFamily="18" charset="2"/>
                        <a:ea typeface="ＭＳ Ｐゴシック" pitchFamily="50" charset="-128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Symbol" pitchFamily="18" charset="2"/>
                          <a:ea typeface="ＭＳ Ｐゴシック" pitchFamily="50" charset="-128"/>
                          <a:cs typeface="Times New Roman" pitchFamily="18" charset="0"/>
                        </a:rPr>
                        <a:t>n</a:t>
                      </a:r>
                      <a:r>
                        <a:rPr kumimoji="1" lang="en-US" altLang="ja-JP" sz="20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1S-2S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  <a:ea typeface="ＭＳ Ｐゴシック" pitchFamily="50" charset="-128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2,466,061,413,1</a:t>
                      </a: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8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7,035 (10)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*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  <a:ea typeface="ＭＳ Ｐゴシック" pitchFamily="50" charset="-128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4.2x10</a:t>
                      </a:r>
                      <a:r>
                        <a:rPr kumimoji="1" lang="en-US" altLang="ja-JP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-15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*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  <a:ea typeface="ＭＳ Ｐゴシック" pitchFamily="50" charset="-128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1x10</a:t>
                      </a:r>
                      <a:r>
                        <a:rPr kumimoji="1" lang="en-US" altLang="ja-JP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-11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  <a:ea typeface="ＭＳ Ｐゴシック" pitchFamily="50" charset="-128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84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Symbol" pitchFamily="18" charset="2"/>
                          <a:ea typeface="ＭＳ Ｐゴシック" pitchFamily="50" charset="-128"/>
                          <a:cs typeface="Times New Roman" pitchFamily="18" charset="0"/>
                        </a:rPr>
                        <a:t>n</a:t>
                      </a:r>
                      <a:r>
                        <a:rPr kumimoji="1" lang="en-US" altLang="ja-JP" sz="2000" b="0" i="0" u="none" strike="noStrike" cap="none" normalizeH="0" baseline="-3000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HF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  <a:ea typeface="ＭＳ Ｐゴシック" pitchFamily="50" charset="-128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　　　　　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1,420,4</a:t>
                      </a: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5,751.7667 (9)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  <a:ea typeface="ＭＳ Ｐゴシック" pitchFamily="50" charset="-128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6.3x10</a:t>
                      </a:r>
                      <a:r>
                        <a:rPr kumimoji="1" lang="en-US" altLang="ja-JP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-13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  <a:ea typeface="ＭＳ Ｐゴシック" pitchFamily="50" charset="-128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(3.5±0.9)x10</a:t>
                      </a:r>
                      <a:r>
                        <a:rPr kumimoji="1" lang="en-US" altLang="ja-JP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  <a:ea typeface="ＭＳ Ｐゴシック" pitchFamily="50" charset="-128"/>
                          <a:cs typeface="Times New Roman" pitchFamily="18" charset="0"/>
                        </a:rPr>
                        <a:t>-6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  <a:ea typeface="ＭＳ Ｐゴシック" pitchFamily="50" charset="-128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179511" y="2996952"/>
            <a:ext cx="46036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2400" dirty="0" err="1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g</a:t>
            </a:r>
            <a:r>
              <a:rPr lang="en-US" altLang="ja-JP" sz="2400" baseline="-25000" dirty="0" err="1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p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  <a:ea typeface="ＭＳ 明朝" pitchFamily="17" charset="-128"/>
              </a:rPr>
              <a:t>/2=2.792847356(23) (maser)</a:t>
            </a:r>
            <a:endParaRPr lang="ja-JP" altLang="en-US" sz="2400" dirty="0">
              <a:solidFill>
                <a:srgbClr val="7030A0"/>
              </a:solidFill>
              <a:latin typeface="+mj-lt"/>
              <a:ea typeface="ＭＳ 明朝" pitchFamily="17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148064" y="5157192"/>
            <a:ext cx="34563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ja-JP" altLang="en-US" sz="2400" dirty="0" smtClean="0">
                <a:solidFill>
                  <a:srgbClr val="7030A0"/>
                </a:solidFill>
                <a:ea typeface="+mn-ea"/>
              </a:rPr>
              <a:t>：</a:t>
            </a:r>
            <a:r>
              <a:rPr lang="en-US" altLang="ja-JP" sz="2400" dirty="0" smtClean="0">
                <a:solidFill>
                  <a:srgbClr val="7030A0"/>
                </a:solidFill>
                <a:ea typeface="+mn-ea"/>
              </a:rPr>
              <a:t>achievable precision  </a:t>
            </a:r>
            <a:endParaRPr lang="en-US" sz="2400" dirty="0">
              <a:solidFill>
                <a:srgbClr val="7030A0"/>
              </a:solidFill>
              <a:ea typeface="+mn-ea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5436096" y="5217368"/>
            <a:ext cx="215900" cy="341312"/>
          </a:xfrm>
          <a:prstGeom prst="ellipse">
            <a:avLst/>
          </a:prstGeom>
          <a:solidFill>
            <a:srgbClr val="FF0000">
              <a:alpha val="16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n-US" sz="2000">
              <a:solidFill>
                <a:schemeClr val="tx2"/>
              </a:solidFill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627313" y="4167188"/>
            <a:ext cx="215900" cy="341312"/>
          </a:xfrm>
          <a:prstGeom prst="ellipse">
            <a:avLst/>
          </a:prstGeom>
          <a:solidFill>
            <a:srgbClr val="FF0000">
              <a:alpha val="16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n-US" sz="2000">
              <a:solidFill>
                <a:schemeClr val="tx2"/>
              </a:solidFill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3131840" y="4600575"/>
            <a:ext cx="215900" cy="341313"/>
          </a:xfrm>
          <a:prstGeom prst="ellipse">
            <a:avLst/>
          </a:prstGeom>
          <a:solidFill>
            <a:srgbClr val="FF0000">
              <a:alpha val="16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n-US" sz="2000">
              <a:solidFill>
                <a:schemeClr val="tx2"/>
              </a:solidFill>
            </a:endParaRPr>
          </a:p>
        </p:txBody>
      </p:sp>
      <p:cxnSp>
        <p:nvCxnSpPr>
          <p:cNvPr id="3" name="直線コネクタ 2"/>
          <p:cNvCxnSpPr/>
          <p:nvPr/>
        </p:nvCxnSpPr>
        <p:spPr>
          <a:xfrm>
            <a:off x="3635896" y="4234954"/>
            <a:ext cx="0" cy="63420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/>
          <p:cNvSpPr txBox="1"/>
          <p:nvPr/>
        </p:nvSpPr>
        <p:spPr>
          <a:xfrm>
            <a:off x="107504" y="5157192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solidFill>
                  <a:srgbClr val="FF0000"/>
                </a:solidFill>
                <a:latin typeface="+mj-lt"/>
              </a:rPr>
              <a:t>Red letter</a:t>
            </a:r>
            <a:r>
              <a:rPr lang="en-US" altLang="ja-JP" sz="2400" dirty="0" smtClean="0">
                <a:solidFill>
                  <a:srgbClr val="7030A0"/>
                </a:solidFill>
                <a:latin typeface="+mj-lt"/>
              </a:rPr>
              <a:t>: theoretical limit for H</a:t>
            </a:r>
            <a:endParaRPr lang="en-US" sz="2400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07504" y="5661248"/>
            <a:ext cx="9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FF0000"/>
                </a:solidFill>
                <a:ea typeface="ＭＳ 明朝" pitchFamily="17" charset="-128"/>
              </a:rPr>
              <a:t>Unknown physics if at all should be seen below this theoretical limit, i.e., should at least be 10</a:t>
            </a:r>
            <a:r>
              <a:rPr kumimoji="1" lang="en-US" altLang="ja-JP" sz="2400" baseline="30000" dirty="0" smtClean="0">
                <a:solidFill>
                  <a:srgbClr val="FF0000"/>
                </a:solidFill>
                <a:ea typeface="ＭＳ 明朝" pitchFamily="17" charset="-128"/>
              </a:rPr>
              <a:t>4</a:t>
            </a:r>
            <a:r>
              <a:rPr kumimoji="1" lang="en-US" altLang="ja-JP" sz="2400" dirty="0" smtClean="0">
                <a:solidFill>
                  <a:srgbClr val="FF0000"/>
                </a:solidFill>
                <a:ea typeface="ＭＳ 明朝" pitchFamily="17" charset="-128"/>
              </a:rPr>
              <a:t> Hz or better, which is again 10</a:t>
            </a:r>
            <a:r>
              <a:rPr kumimoji="1" lang="en-US" altLang="ja-JP" sz="2400" baseline="30000" dirty="0" smtClean="0">
                <a:solidFill>
                  <a:srgbClr val="FF0000"/>
                </a:solidFill>
                <a:ea typeface="ＭＳ 明朝" pitchFamily="17" charset="-128"/>
              </a:rPr>
              <a:t>-19</a:t>
            </a:r>
            <a:r>
              <a:rPr kumimoji="1" lang="en-US" altLang="ja-JP" sz="2400" dirty="0" smtClean="0">
                <a:solidFill>
                  <a:srgbClr val="FF0000"/>
                </a:solidFill>
                <a:ea typeface="ＭＳ 明朝" pitchFamily="17" charset="-128"/>
              </a:rPr>
              <a:t>GeV </a:t>
            </a:r>
            <a:endParaRPr kumimoji="1" lang="ja-JP" altLang="en-US" sz="2400" dirty="0">
              <a:solidFill>
                <a:srgbClr val="FF0000"/>
              </a:solidFill>
              <a:ea typeface="ＭＳ 明朝" pitchFamily="17" charset="-128"/>
            </a:endParaRPr>
          </a:p>
        </p:txBody>
      </p:sp>
      <p:sp>
        <p:nvSpPr>
          <p:cNvPr id="22" name="タイトル 1"/>
          <p:cNvSpPr txBox="1">
            <a:spLocks/>
          </p:cNvSpPr>
          <p:nvPr/>
        </p:nvSpPr>
        <p:spPr>
          <a:xfrm>
            <a:off x="457200" y="145232"/>
            <a:ext cx="8229600" cy="105152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1" sz="4400" baseline="0">
                <a:gradFill flip="none" rotWithShape="1">
                  <a:gsLst>
                    <a:gs pos="60000">
                      <a:schemeClr val="tx2"/>
                    </a:gs>
                    <a:gs pos="100000">
                      <a:schemeClr val="tx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127000" algn="tl" rotWithShape="0">
                    <a:schemeClr val="bg1">
                      <a:alpha val="9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 smtClean="0">
                <a:solidFill>
                  <a:srgbClr val="7030A0"/>
                </a:solidFill>
                <a:effectLst/>
                <a:latin typeface="+mn-lt"/>
                <a:ea typeface="ＭＳ 明朝" pitchFamily="17" charset="-128"/>
              </a:rPr>
              <a:t>Motivation</a:t>
            </a:r>
            <a:endParaRPr lang="en-US" dirty="0">
              <a:solidFill>
                <a:srgbClr val="7030A0"/>
              </a:solidFill>
              <a:effectLst/>
              <a:latin typeface="+mn-lt"/>
              <a:ea typeface="ＭＳ 明朝" pitchFamily="17" charset="-128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26D7F-DBB0-40AE-A562-62A64B83B7D6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043608" y="1499300"/>
            <a:ext cx="6696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7030A0"/>
                </a:solidFill>
              </a:rPr>
              <a:t>e.g., 1S-2S transition:         </a:t>
            </a:r>
            <a:r>
              <a:rPr kumimoji="1" lang="en-US" altLang="ja-JP" sz="2400" dirty="0" err="1" smtClean="0">
                <a:solidFill>
                  <a:srgbClr val="7030A0"/>
                </a:solidFill>
                <a:latin typeface="Symbol" pitchFamily="18" charset="2"/>
              </a:rPr>
              <a:t>Dn</a:t>
            </a:r>
            <a:r>
              <a:rPr kumimoji="1" lang="en-US" altLang="ja-JP" sz="2400" dirty="0" smtClean="0">
                <a:solidFill>
                  <a:srgbClr val="7030A0"/>
                </a:solidFill>
                <a:latin typeface="Symbol" pitchFamily="18" charset="2"/>
              </a:rPr>
              <a:t>/n          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~    4.2x10</a:t>
            </a:r>
            <a:r>
              <a:rPr kumimoji="1" lang="en-US" altLang="ja-JP" sz="2400" baseline="30000" dirty="0" smtClean="0">
                <a:solidFill>
                  <a:srgbClr val="7030A0"/>
                </a:solidFill>
              </a:rPr>
              <a:t>-15</a:t>
            </a:r>
          </a:p>
          <a:p>
            <a:r>
              <a:rPr lang="en-US" altLang="ja-JP" sz="2400" dirty="0" smtClean="0">
                <a:solidFill>
                  <a:srgbClr val="7030A0"/>
                </a:solidFill>
              </a:rPr>
              <a:t>                                           </a:t>
            </a:r>
            <a:endParaRPr lang="en-US" altLang="ja-JP" sz="2400" baseline="30000" dirty="0" smtClean="0">
              <a:solidFill>
                <a:srgbClr val="7030A0"/>
              </a:solidFill>
            </a:endParaRPr>
          </a:p>
          <a:p>
            <a:r>
              <a:rPr kumimoji="1" lang="en-US" altLang="ja-JP" sz="2400" dirty="0">
                <a:solidFill>
                  <a:srgbClr val="7030A0"/>
                </a:solidFill>
              </a:rPr>
              <a:t> 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      Hyperfine transition:  </a:t>
            </a:r>
            <a:r>
              <a:rPr kumimoji="1" lang="en-US" altLang="ja-JP" sz="2400" dirty="0" err="1" smtClean="0">
                <a:solidFill>
                  <a:srgbClr val="7030A0"/>
                </a:solidFill>
                <a:latin typeface="Symbol" pitchFamily="18" charset="2"/>
              </a:rPr>
              <a:t>Dn</a:t>
            </a:r>
            <a:r>
              <a:rPr kumimoji="1" lang="en-US" altLang="ja-JP" sz="2400" dirty="0" smtClean="0">
                <a:solidFill>
                  <a:srgbClr val="7030A0"/>
                </a:solidFill>
                <a:latin typeface="Symbol" pitchFamily="18" charset="2"/>
              </a:rPr>
              <a:t>/n</a:t>
            </a:r>
            <a:r>
              <a:rPr kumimoji="1" lang="en-US" altLang="ja-JP" sz="2400" dirty="0" smtClean="0">
                <a:solidFill>
                  <a:srgbClr val="7030A0"/>
                </a:solidFill>
              </a:rPr>
              <a:t>          ~    6.3x10</a:t>
            </a:r>
            <a:r>
              <a:rPr kumimoji="1" lang="en-US" altLang="ja-JP" sz="2400" baseline="30000" dirty="0" smtClean="0">
                <a:solidFill>
                  <a:srgbClr val="7030A0"/>
                </a:solidFill>
              </a:rPr>
              <a:t>-13</a:t>
            </a:r>
          </a:p>
          <a:p>
            <a:r>
              <a:rPr kumimoji="1" lang="en-US" altLang="ja-JP" sz="2400" dirty="0" smtClean="0">
                <a:solidFill>
                  <a:srgbClr val="7030A0"/>
                </a:solidFill>
              </a:rPr>
              <a:t>                                           </a:t>
            </a:r>
            <a:endParaRPr kumimoji="1" lang="ja-JP" altLang="en-US" sz="2400" baseline="30000" dirty="0">
              <a:solidFill>
                <a:srgbClr val="7030A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4406421" y="1844824"/>
            <a:ext cx="3318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err="1" smtClean="0">
                <a:solidFill>
                  <a:srgbClr val="7030A0"/>
                </a:solidFill>
              </a:rPr>
              <a:t>h</a:t>
            </a:r>
            <a:r>
              <a:rPr lang="en-US" altLang="ja-JP" sz="2400" dirty="0" err="1" smtClean="0">
                <a:solidFill>
                  <a:srgbClr val="7030A0"/>
                </a:solidFill>
                <a:latin typeface="Symbol" pitchFamily="18" charset="2"/>
              </a:rPr>
              <a:t>Dn</a:t>
            </a:r>
            <a:r>
              <a:rPr lang="en-US" altLang="ja-JP" sz="2400" dirty="0" smtClean="0">
                <a:solidFill>
                  <a:srgbClr val="7030A0"/>
                </a:solidFill>
              </a:rPr>
              <a:t>/m</a:t>
            </a:r>
            <a:r>
              <a:rPr lang="en-US" altLang="ja-JP" sz="2400" baseline="-25000" dirty="0" smtClean="0">
                <a:solidFill>
                  <a:srgbClr val="7030A0"/>
                </a:solidFill>
              </a:rPr>
              <a:t>H</a:t>
            </a:r>
            <a:r>
              <a:rPr lang="en-US" altLang="ja-JP" sz="2400" dirty="0" smtClean="0">
                <a:solidFill>
                  <a:srgbClr val="7030A0"/>
                </a:solidFill>
              </a:rPr>
              <a:t>c</a:t>
            </a:r>
            <a:r>
              <a:rPr lang="en-US" altLang="ja-JP" sz="2400" baseline="30000" dirty="0" smtClean="0">
                <a:solidFill>
                  <a:srgbClr val="7030A0"/>
                </a:solidFill>
              </a:rPr>
              <a:t>2 </a:t>
            </a:r>
            <a:r>
              <a:rPr lang="en-US" altLang="ja-JP" sz="2400" dirty="0">
                <a:solidFill>
                  <a:srgbClr val="7030A0"/>
                </a:solidFill>
              </a:rPr>
              <a:t>~ </a:t>
            </a:r>
            <a:r>
              <a:rPr lang="en-US" altLang="ja-JP" sz="2400" dirty="0" smtClean="0">
                <a:solidFill>
                  <a:srgbClr val="7030A0"/>
                </a:solidFill>
              </a:rPr>
              <a:t>   4.6x10</a:t>
            </a:r>
            <a:r>
              <a:rPr lang="en-US" altLang="ja-JP" sz="2400" baseline="30000" dirty="0" smtClean="0">
                <a:solidFill>
                  <a:srgbClr val="7030A0"/>
                </a:solidFill>
              </a:rPr>
              <a:t>-23</a:t>
            </a:r>
            <a:endParaRPr lang="en-US" altLang="ja-JP" sz="2400" baseline="30000" dirty="0">
              <a:solidFill>
                <a:srgbClr val="7030A0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4406421" y="2636912"/>
            <a:ext cx="3376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err="1" smtClean="0">
                <a:solidFill>
                  <a:srgbClr val="7030A0"/>
                </a:solidFill>
              </a:rPr>
              <a:t>h</a:t>
            </a:r>
            <a:r>
              <a:rPr lang="en-US" altLang="ja-JP" sz="2400" dirty="0" err="1" smtClean="0">
                <a:solidFill>
                  <a:srgbClr val="7030A0"/>
                </a:solidFill>
                <a:latin typeface="Symbol" pitchFamily="18" charset="2"/>
              </a:rPr>
              <a:t>Dn</a:t>
            </a:r>
            <a:r>
              <a:rPr lang="en-US" altLang="ja-JP" sz="2400" dirty="0" smtClean="0">
                <a:solidFill>
                  <a:srgbClr val="7030A0"/>
                </a:solidFill>
              </a:rPr>
              <a:t>/m</a:t>
            </a:r>
            <a:r>
              <a:rPr lang="en-US" altLang="ja-JP" sz="2400" baseline="-25000" dirty="0" smtClean="0">
                <a:solidFill>
                  <a:srgbClr val="7030A0"/>
                </a:solidFill>
              </a:rPr>
              <a:t>H</a:t>
            </a:r>
            <a:r>
              <a:rPr lang="en-US" altLang="ja-JP" sz="2400" dirty="0" smtClean="0">
                <a:solidFill>
                  <a:srgbClr val="7030A0"/>
                </a:solidFill>
              </a:rPr>
              <a:t>c</a:t>
            </a:r>
            <a:r>
              <a:rPr lang="en-US" altLang="ja-JP" sz="2400" baseline="30000" dirty="0" smtClean="0">
                <a:solidFill>
                  <a:srgbClr val="7030A0"/>
                </a:solidFill>
              </a:rPr>
              <a:t>2 </a:t>
            </a:r>
            <a:r>
              <a:rPr lang="en-US" altLang="ja-JP" sz="2400" dirty="0">
                <a:solidFill>
                  <a:srgbClr val="7030A0"/>
                </a:solidFill>
              </a:rPr>
              <a:t>~ </a:t>
            </a:r>
            <a:r>
              <a:rPr lang="en-US" altLang="ja-JP" sz="2400" dirty="0" smtClean="0">
                <a:solidFill>
                  <a:srgbClr val="7030A0"/>
                </a:solidFill>
              </a:rPr>
              <a:t>   4.0x10</a:t>
            </a:r>
            <a:r>
              <a:rPr lang="en-US" altLang="ja-JP" sz="2400" baseline="30000" dirty="0" smtClean="0">
                <a:solidFill>
                  <a:srgbClr val="7030A0"/>
                </a:solidFill>
              </a:rPr>
              <a:t>-27</a:t>
            </a:r>
            <a:endParaRPr lang="ja-JP" altLang="en-US" sz="2400" baseline="30000" dirty="0">
              <a:solidFill>
                <a:srgbClr val="7030A0"/>
              </a:solidFill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4427984" y="2996952"/>
            <a:ext cx="4582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g/2 = 2.792847350 (7) (6) </a:t>
            </a:r>
            <a:r>
              <a:rPr lang="en-US" altLang="ja-JP" sz="2400" b="1" dirty="0" smtClean="0">
                <a:solidFill>
                  <a:srgbClr val="FF0000"/>
                </a:solidFill>
              </a:rPr>
              <a:t>(trap)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26" name="Rectangle 7"/>
          <p:cNvSpPr/>
          <p:nvPr/>
        </p:nvSpPr>
        <p:spPr>
          <a:xfrm>
            <a:off x="3923928" y="3419708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A. </a:t>
            </a:r>
            <a:r>
              <a:rPr lang="en-GB" dirty="0" smtClean="0">
                <a:solidFill>
                  <a:srgbClr val="FF0000"/>
                </a:solidFill>
              </a:rPr>
              <a:t>Mooser, </a:t>
            </a:r>
            <a:r>
              <a:rPr lang="en-GB" dirty="0">
                <a:solidFill>
                  <a:srgbClr val="FF0000"/>
                </a:solidFill>
              </a:rPr>
              <a:t>S. </a:t>
            </a:r>
            <a:r>
              <a:rPr lang="en-GB" dirty="0" smtClean="0">
                <a:solidFill>
                  <a:srgbClr val="FF0000"/>
                </a:solidFill>
              </a:rPr>
              <a:t>Ulmer, </a:t>
            </a:r>
            <a:r>
              <a:rPr lang="en-US" altLang="ja-JP" dirty="0" smtClean="0">
                <a:solidFill>
                  <a:srgbClr val="FF0000"/>
                </a:solidFill>
              </a:rPr>
              <a:t>et al., </a:t>
            </a:r>
            <a:r>
              <a:rPr lang="en-GB" dirty="0" smtClean="0">
                <a:solidFill>
                  <a:srgbClr val="FF0000"/>
                </a:solidFill>
              </a:rPr>
              <a:t>Nature 509, 596 (2014)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984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 animBg="1"/>
      <p:bldP spid="17" grpId="0" animBg="1"/>
      <p:bldP spid="18" grpId="0" animBg="1"/>
      <p:bldP spid="21" grpId="0"/>
      <p:bldP spid="24" grpId="0"/>
      <p:bldP spid="19" grpId="0"/>
      <p:bldP spid="4" grpId="0"/>
      <p:bldP spid="5" grpId="0"/>
      <p:bldP spid="25" grpId="0"/>
      <p:bldP spid="25" grpId="1"/>
      <p:bldP spid="26" grpId="0"/>
      <p:bldP spid="2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11&quot;&gt;&lt;property id=&quot;20148&quot; value=&quot;5&quot;/&gt;&lt;property id=&quot;20300&quot; value=&quot;スライド 3 - &amp;quot;Purpose&amp;quot;&quot;/&gt;&lt;property id=&quot;20307&quot; value=&quot;257&quot;/&gt;&lt;/object&gt;&lt;object type=&quot;3&quot; unique_id=&quot;10924&quot;&gt;&lt;property id=&quot;20148&quot; value=&quot;5&quot;/&gt;&lt;property id=&quot;20300&quot; value=&quot;スライド 5&quot;/&gt;&lt;property id=&quot;20307&quot; value=&quot;265&quot;/&gt;&lt;/object&gt;&lt;object type=&quot;3&quot; unique_id=&quot;10927&quot;&gt;&lt;property id=&quot;20148&quot; value=&quot;5&quot;/&gt;&lt;property id=&quot;20300&quot; value=&quot;スライド 7&quot;/&gt;&lt;property id=&quot;20307&quot; value=&quot;268&quot;/&gt;&lt;/object&gt;&lt;object type=&quot;3&quot; unique_id=&quot;10928&quot;&gt;&lt;property id=&quot;20148&quot; value=&quot;5&quot;/&gt;&lt;property id=&quot;20300&quot; value=&quot;スライド 64 - &amp;quot;高精度計測の例&amp;quot;&quot;/&gt;&lt;property id=&quot;20307&quot; value=&quot;269&quot;/&gt;&lt;/object&gt;&lt;object type=&quot;3&quot; unique_id=&quot;10929&quot;&gt;&lt;property id=&quot;20148&quot; value=&quot;5&quot;/&gt;&lt;property id=&quot;20300&quot; value=&quot;スライド 8&quot;/&gt;&lt;property id=&quot;20307&quot; value=&quot;270&quot;/&gt;&lt;/object&gt;&lt;object type=&quot;3&quot; unique_id=&quot;10930&quot;&gt;&lt;property id=&quot;20148&quot; value=&quot;5&quot;/&gt;&lt;property id=&quot;20300&quot; value=&quot;スライド 9&quot;/&gt;&lt;property id=&quot;20307&quot; value=&quot;271&quot;/&gt;&lt;/object&gt;&lt;object type=&quot;3&quot; unique_id=&quot;10932&quot;&gt;&lt;property id=&quot;20148&quot; value=&quot;5&quot;/&gt;&lt;property id=&quot;20300&quot; value=&quot;スライド 35&quot;/&gt;&lt;property id=&quot;20307&quot; value=&quot;273&quot;/&gt;&lt;/object&gt;&lt;object type=&quot;3&quot; unique_id=&quot;10934&quot;&gt;&lt;property id=&quot;20148&quot; value=&quot;5&quot;/&gt;&lt;property id=&quot;20300&quot; value=&quot;スライド 55&quot;/&gt;&lt;property id=&quot;20307&quot; value=&quot;275&quot;/&gt;&lt;/object&gt;&lt;object type=&quot;3&quot; unique_id=&quot;10936&quot;&gt;&lt;property id=&quot;20148&quot; value=&quot;5&quot;/&gt;&lt;property id=&quot;20300&quot; value=&quot;スライド 12&quot;/&gt;&lt;property id=&quot;20307&quot; value=&quot;277&quot;/&gt;&lt;/object&gt;&lt;object type=&quot;3&quot; unique_id=&quot;10938&quot;&gt;&lt;property id=&quot;20148&quot; value=&quot;5&quot;/&gt;&lt;property id=&quot;20300&quot; value=&quot;スライド 13&quot;/&gt;&lt;property id=&quot;20307&quot; value=&quot;279&quot;/&gt;&lt;/object&gt;&lt;object type=&quot;3&quot; unique_id=&quot;10939&quot;&gt;&lt;property id=&quot;20148&quot; value=&quot;5&quot;/&gt;&lt;property id=&quot;20300&quot; value=&quot;スライド 62&quot;/&gt;&lt;property id=&quot;20307&quot; value=&quot;280&quot;/&gt;&lt;/object&gt;&lt;object type=&quot;3&quot; unique_id=&quot;10940&quot;&gt;&lt;property id=&quot;20148&quot; value=&quot;5&quot;/&gt;&lt;property id=&quot;20300&quot; value=&quot;スライド 50&quot;/&gt;&lt;property id=&quot;20307&quot; value=&quot;281&quot;/&gt;&lt;/object&gt;&lt;object type=&quot;3&quot; unique_id=&quot;10946&quot;&gt;&lt;property id=&quot;20148&quot; value=&quot;5&quot;/&gt;&lt;property id=&quot;20300&quot; value=&quot;スライド 22&quot;/&gt;&lt;property id=&quot;20307&quot; value=&quot;287&quot;/&gt;&lt;/object&gt;&lt;object type=&quot;3&quot; unique_id=&quot;10947&quot;&gt;&lt;property id=&quot;20148&quot; value=&quot;5&quot;/&gt;&lt;property id=&quot;20300&quot; value=&quot;スライド 16&quot;/&gt;&lt;property id=&quot;20307&quot; value=&quot;288&quot;/&gt;&lt;/object&gt;&lt;object type=&quot;3&quot; unique_id=&quot;10949&quot;&gt;&lt;property id=&quot;20148&quot; value=&quot;5&quot;/&gt;&lt;property id=&quot;20300&quot; value=&quot;スライド 23&quot;/&gt;&lt;property id=&quot;20307&quot; value=&quot;290&quot;/&gt;&lt;/object&gt;&lt;object type=&quot;3&quot; unique_id=&quot;10950&quot;&gt;&lt;property id=&quot;20148&quot; value=&quot;5&quot;/&gt;&lt;property id=&quot;20300&quot; value=&quot;スライド 24&quot;/&gt;&lt;property id=&quot;20307&quot; value=&quot;291&quot;/&gt;&lt;/object&gt;&lt;object type=&quot;3&quot; unique_id=&quot;10951&quot;&gt;&lt;property id=&quot;20148&quot; value=&quot;5&quot;/&gt;&lt;property id=&quot;20300&quot; value=&quot;スライド 28&quot;/&gt;&lt;property id=&quot;20307&quot; value=&quot;292&quot;/&gt;&lt;/object&gt;&lt;object type=&quot;3&quot; unique_id=&quot;10953&quot;&gt;&lt;property id=&quot;20148&quot; value=&quot;5&quot;/&gt;&lt;property id=&quot;20300&quot; value=&quot;スライド 49&quot;/&gt;&lt;property id=&quot;20307&quot; value=&quot;294&quot;/&gt;&lt;/object&gt;&lt;object type=&quot;3&quot; unique_id=&quot;10955&quot;&gt;&lt;property id=&quot;20148&quot; value=&quot;5&quot;/&gt;&lt;property id=&quot;20300&quot; value=&quot;スライド 30 - &amp;quot;Mixing of pbars and positrons&amp;quot;&quot;/&gt;&lt;property id=&quot;20307&quot; value=&quot;296&quot;/&gt;&lt;/object&gt;&lt;object type=&quot;3&quot; unique_id=&quot;10956&quot;&gt;&lt;property id=&quot;20148&quot; value=&quot;5&quot;/&gt;&lt;property id=&quot;20300&quot; value=&quot;スライド 52 - &amp;quot;Mixing of pbars and positrons&amp;quot;&quot;/&gt;&lt;property id=&quot;20307&quot; value=&quot;297&quot;/&gt;&lt;/object&gt;&lt;object type=&quot;3&quot; unique_id=&quot;10957&quot;&gt;&lt;property id=&quot;20148&quot; value=&quot;5&quot;/&gt;&lt;property id=&quot;20300&quot; value=&quot;スライド 31 - &amp;quot;Mixing of pbars and positrons&amp;quot;&quot;/&gt;&lt;property id=&quot;20307&quot; value=&quot;298&quot;/&gt;&lt;/object&gt;&lt;object type=&quot;3&quot; unique_id=&quot;10958&quot;&gt;&lt;property id=&quot;20148&quot; value=&quot;5&quot;/&gt;&lt;property id=&quot;20300&quot; value=&quot;スライド 59 - &amp;quot;Mixing of pbars and positrons:&amp;#x0D;&amp;#x0A;field-ionization&amp;quot;&quot;/&gt;&lt;property id=&quot;20307&quot; value=&quot;299&quot;/&gt;&lt;/object&gt;&lt;object type=&quot;3&quot; unique_id=&quot;10959&quot;&gt;&lt;property id=&quot;20148&quot; value=&quot;5&quot;/&gt;&lt;property id=&quot;20300&quot; value=&quot;スライド 33&quot;/&gt;&lt;property id=&quot;20307&quot; value=&quot;300&quot;/&gt;&lt;/object&gt;&lt;object type=&quot;3&quot; unique_id=&quot;10971&quot;&gt;&lt;property id=&quot;20148&quot; value=&quot;5&quot;/&gt;&lt;property id=&quot;20300&quot; value=&quot;スライド 15 - &amp;quot;Near Future:ELENA  &amp;#x0D;&amp;#x0A;(Extra Low ENergy Antiprotons)&amp;quot;&quot;/&gt;&lt;property id=&quot;20307&quot; value=&quot;312&quot;/&gt;&lt;/object&gt;&lt;object type=&quot;3&quot; unique_id=&quot;10972&quot;&gt;&lt;property id=&quot;20148&quot; value=&quot;5&quot;/&gt;&lt;property id=&quot;20300&quot; value=&quot;スライド 56 - &amp;quot;FLAIR&amp;quot;&quot;/&gt;&lt;property id=&quot;20307&quot; value=&quot;313&quot;/&gt;&lt;/object&gt;&lt;object type=&quot;3&quot; unique_id=&quot;10973&quot;&gt;&lt;property id=&quot;20148&quot; value=&quot;5&quot;/&gt;&lt;property id=&quot;20300&quot; value=&quot;スライド 39&quot;/&gt;&lt;property id=&quot;20307&quot; value=&quot;314&quot;/&gt;&lt;/object&gt;&lt;object type=&quot;3&quot; unique_id=&quot;10974&quot;&gt;&lt;property id=&quot;20148&quot; value=&quot;5&quot;/&gt;&lt;property id=&quot;20300&quot; value=&quot;スライド 41 - &amp;quot;Summary&amp;quot;&quot;/&gt;&lt;property id=&quot;20307&quot; value=&quot;315&quot;/&gt;&lt;/object&gt;&lt;object type=&quot;3&quot; unique_id=&quot;10975&quot;&gt;&lt;property id=&quot;20148&quot; value=&quot;5&quot;/&gt;&lt;property id=&quot;20300&quot; value=&quot;スライド 46&quot;/&gt;&lt;property id=&quot;20307&quot; value=&quot;316&quot;/&gt;&lt;/object&gt;&lt;object type=&quot;3&quot; unique_id=&quot;10976&quot;&gt;&lt;property id=&quot;20148&quot; value=&quot;5&quot;/&gt;&lt;property id=&quot;20300&quot; value=&quot;スライド 61&quot;/&gt;&lt;property id=&quot;20307&quot; value=&quot;317&quot;/&gt;&lt;/object&gt;&lt;object type=&quot;3&quot; unique_id=&quot;10977&quot;&gt;&lt;property id=&quot;20148&quot; value=&quot;5&quot;/&gt;&lt;property id=&quot;20300&quot; value=&quot;スライド 43&quot;/&gt;&lt;property id=&quot;20307&quot; value=&quot;318&quot;/&gt;&lt;/object&gt;&lt;object type=&quot;3&quot; unique_id=&quot;10978&quot;&gt;&lt;property id=&quot;20148&quot; value=&quot;5&quot;/&gt;&lt;property id=&quot;20300&quot; value=&quot;スライド 42&quot;/&gt;&lt;property id=&quot;20307&quot; value=&quot;319&quot;/&gt;&lt;/object&gt;&lt;object type=&quot;3&quot; unique_id=&quot;10979&quot;&gt;&lt;property id=&quot;20148&quot; value=&quot;5&quot;/&gt;&lt;property id=&quot;20300&quot; value=&quot;スライド 44&quot;/&gt;&lt;property id=&quot;20307&quot; value=&quot;320&quot;/&gt;&lt;/object&gt;&lt;object type=&quot;3&quot; unique_id=&quot;10980&quot;&gt;&lt;property id=&quot;20148&quot; value=&quot;5&quot;/&gt;&lt;property id=&quot;20300&quot; value=&quot;スライド 45&quot;/&gt;&lt;property id=&quot;20307&quot; value=&quot;321&quot;/&gt;&lt;/object&gt;&lt;object type=&quot;3&quot; unique_id=&quot;10982&quot;&gt;&lt;property id=&quot;20148&quot; value=&quot;5&quot;/&gt;&lt;property id=&quot;20300&quot; value=&quot;スライド 86&quot;/&gt;&lt;property id=&quot;20307&quot; value=&quot;323&quot;/&gt;&lt;/object&gt;&lt;object type=&quot;3&quot; unique_id=&quot;10987&quot;&gt;&lt;property id=&quot;20148&quot; value=&quot;5&quot;/&gt;&lt;property id=&quot;20300&quot; value=&quot;スライド 67&quot;/&gt;&lt;property id=&quot;20307&quot; value=&quot;328&quot;/&gt;&lt;/object&gt;&lt;object type=&quot;3&quot; unique_id=&quot;10993&quot;&gt;&lt;property id=&quot;20148&quot; value=&quot;5&quot;/&gt;&lt;property id=&quot;20300&quot; value=&quot;スライド 84&quot;/&gt;&lt;property id=&quot;20307&quot; value=&quot;334&quot;/&gt;&lt;/object&gt;&lt;object type=&quot;3&quot; unique_id=&quot;10995&quot;&gt;&lt;property id=&quot;20148&quot; value=&quot;5&quot;/&gt;&lt;property id=&quot;20300&quot; value=&quot;スライド 27&quot;/&gt;&lt;property id=&quot;20307&quot; value=&quot;336&quot;/&gt;&lt;/object&gt;&lt;object type=&quot;3&quot; unique_id=&quot;10999&quot;&gt;&lt;property id=&quot;20148&quot; value=&quot;5&quot;/&gt;&lt;property id=&quot;20300&quot; value=&quot;スライド 69&quot;/&gt;&lt;property id=&quot;20307&quot; value=&quot;340&quot;/&gt;&lt;/object&gt;&lt;object type=&quot;3&quot; unique_id=&quot;11004&quot;&gt;&lt;property id=&quot;20148&quot; value=&quot;5&quot;/&gt;&lt;property id=&quot;20300&quot; value=&quot;スライド 70 - &amp;quot;Motivations&amp;quot;&quot;/&gt;&lt;property id=&quot;20307&quot; value=&quot;345&quot;/&gt;&lt;/object&gt;&lt;object type=&quot;3&quot; unique_id=&quot;11005&quot;&gt;&lt;property id=&quot;20148&quot; value=&quot;5&quot;/&gt;&lt;property id=&quot;20300&quot; value=&quot;スライド 58&quot;/&gt;&lt;property id=&quot;20307&quot; value=&quot;346&quot;/&gt;&lt;/object&gt;&lt;object type=&quot;3&quot; unique_id=&quot;11007&quot;&gt;&lt;property id=&quot;20148&quot; value=&quot;5&quot;/&gt;&lt;property id=&quot;20300&quot; value=&quot;スライド 25 - &amp;quot;ALPHA: Octupole trap&amp;quot;&quot;/&gt;&lt;property id=&quot;20307&quot; value=&quot;348&quot;/&gt;&lt;/object&gt;&lt;object type=&quot;3&quot; unique_id=&quot;11008&quot;&gt;&lt;property id=&quot;20148&quot; value=&quot;5&quot;/&gt;&lt;property id=&quot;20300&quot; value=&quot;スライド 57 - &amp;quot;Bigbang Scenario&amp;quot;&quot;/&gt;&lt;property id=&quot;20307&quot; value=&quot;349&quot;/&gt;&lt;/object&gt;&lt;object type=&quot;3&quot; unique_id=&quot;11009&quot;&gt;&lt;property id=&quot;20148&quot; value=&quot;5&quot;/&gt;&lt;property id=&quot;20300&quot; value=&quot;スライド 71&quot;/&gt;&lt;property id=&quot;20307&quot; value=&quot;350&quot;/&gt;&lt;/object&gt;&lt;object type=&quot;3&quot; unique_id=&quot;11013&quot;&gt;&lt;property id=&quot;20148&quot; value=&quot;5&quot;/&gt;&lt;property id=&quot;20300&quot; value=&quot;スライド 72 - &amp;quot;Motivations&amp;quot;&quot;/&gt;&lt;property id=&quot;20307&quot; value=&quot;355&quot;/&gt;&lt;/object&gt;&lt;object type=&quot;3&quot; unique_id=&quot;11015&quot;&gt;&lt;property id=&quot;20148&quot; value=&quot;5&quot;/&gt;&lt;property id=&quot;20300&quot; value=&quot;スライド 6&quot;/&gt;&lt;property id=&quot;20307&quot; value=&quot;357&quot;/&gt;&lt;/object&gt;&lt;object type=&quot;3&quot; unique_id=&quot;11017&quot;&gt;&lt;property id=&quot;20148&quot; value=&quot;5&quot;/&gt;&lt;property id=&quot;20300&quot; value=&quot;スライド 66&quot;/&gt;&lt;property id=&quot;20307&quot; value=&quot;359&quot;/&gt;&lt;/object&gt;&lt;object type=&quot;3&quot; unique_id=&quot;11019&quot;&gt;&lt;property id=&quot;20148&quot; value=&quot;5&quot;/&gt;&lt;property id=&quot;20300&quot; value=&quot;スライド 73&quot;/&gt;&lt;property id=&quot;20307&quot; value=&quot;361&quot;/&gt;&lt;/object&gt;&lt;object type=&quot;3&quot; unique_id=&quot;11025&quot;&gt;&lt;property id=&quot;20148&quot; value=&quot;5&quot;/&gt;&lt;property id=&quot;20300&quot; value=&quot;スライド 63&quot;/&gt;&lt;property id=&quot;20307&quot; value=&quot;367&quot;/&gt;&lt;/object&gt;&lt;object type=&quot;3&quot; unique_id=&quot;11028&quot;&gt;&lt;property id=&quot;20148&quot; value=&quot;5&quot;/&gt;&lt;property id=&quot;20300&quot; value=&quot;スライド 51 - &amp;quot;AD(3GeV5MeV)&amp;quot;&quot;/&gt;&lt;property id=&quot;20307&quot; value=&quot;370&quot;/&gt;&lt;/object&gt;&lt;object type=&quot;3&quot; unique_id=&quot;11030&quot;&gt;&lt;property id=&quot;20148&quot; value=&quot;5&quot;/&gt;&lt;property id=&quot;20300&quot; value=&quot;スライド 14&quot;/&gt;&lt;property id=&quot;20307&quot; value=&quot;372&quot;/&gt;&lt;/object&gt;&lt;object type=&quot;3&quot; unique_id=&quot;11032&quot;&gt;&lt;property id=&quot;20148&quot; value=&quot;5&quot;/&gt;&lt;property id=&quot;20300&quot; value=&quot;スライド 17&quot;/&gt;&lt;property id=&quot;20307&quot; value=&quot;374&quot;/&gt;&lt;/object&gt;&lt;object type=&quot;3&quot; unique_id=&quot;11033&quot;&gt;&lt;property id=&quot;20148&quot; value=&quot;5&quot;/&gt;&lt;property id=&quot;20300&quot; value=&quot;スライド 18&quot;/&gt;&lt;property id=&quot;20307&quot; value=&quot;375&quot;/&gt;&lt;/object&gt;&lt;object type=&quot;3&quot; unique_id=&quot;11034&quot;&gt;&lt;property id=&quot;20148&quot; value=&quot;5&quot;/&gt;&lt;property id=&quot;20300&quot; value=&quot;スライド 21&quot;/&gt;&lt;property id=&quot;20307&quot; value=&quot;376&quot;/&gt;&lt;/object&gt;&lt;object type=&quot;3&quot; unique_id=&quot;11038&quot;&gt;&lt;property id=&quot;20148&quot; value=&quot;5&quot;/&gt;&lt;property id=&quot;20300&quot; value=&quot;スライド 74&quot;/&gt;&lt;property id=&quot;20307&quot; value=&quot;380&quot;/&gt;&lt;/object&gt;&lt;object type=&quot;3&quot; unique_id=&quot;11039&quot;&gt;&lt;property id=&quot;20148&quot; value=&quot;5&quot;/&gt;&lt;property id=&quot;20300&quot; value=&quot;スライド 32&quot;/&gt;&lt;property id=&quot;20307&quot; value=&quot;381&quot;/&gt;&lt;/object&gt;&lt;object type=&quot;3&quot; unique_id=&quot;11040&quot;&gt;&lt;property id=&quot;20148&quot; value=&quot;5&quot;/&gt;&lt;property id=&quot;20300&quot; value=&quot;スライド 29&quot;/&gt;&lt;property id=&quot;20307&quot; value=&quot;382&quot;/&gt;&lt;/object&gt;&lt;object type=&quot;3&quot; unique_id=&quot;11041&quot;&gt;&lt;property id=&quot;20148&quot; value=&quot;5&quot;/&gt;&lt;property id=&quot;20300&quot; value=&quot;スライド 60&quot;/&gt;&lt;property id=&quot;20307&quot; value=&quot;383&quot;/&gt;&lt;/object&gt;&lt;object type=&quot;3&quot; unique_id=&quot;11043&quot;&gt;&lt;property id=&quot;20148&quot; value=&quot;5&quot;/&gt;&lt;property id=&quot;20300&quot; value=&quot;スライド 75&quot;/&gt;&lt;property id=&quot;20307&quot; value=&quot;385&quot;/&gt;&lt;/object&gt;&lt;object type=&quot;3&quot; unique_id=&quot;11050&quot;&gt;&lt;property id=&quot;20148&quot; value=&quot;5&quot;/&gt;&lt;property id=&quot;20300&quot; value=&quot;スライド 76 - &amp;quot;Summary and outlook&amp;quot;&quot;/&gt;&lt;property id=&quot;20307&quot; value=&quot;392&quot;/&gt;&lt;/object&gt;&lt;object type=&quot;3&quot; unique_id=&quot;11051&quot;&gt;&lt;property id=&quot;20148&quot; value=&quot;5&quot;/&gt;&lt;property id=&quot;20300&quot; value=&quot;スライド 77&quot;/&gt;&lt;property id=&quot;20307&quot; value=&quot;393&quot;/&gt;&lt;/object&gt;&lt;object type=&quot;3&quot; unique_id=&quot;11056&quot;&gt;&lt;property id=&quot;20148&quot; value=&quot;5&quot;/&gt;&lt;property id=&quot;20300&quot; value=&quot;スライド 78&quot;/&gt;&lt;property id=&quot;20307&quot; value=&quot;398&quot;/&gt;&lt;/object&gt;&lt;object type=&quot;3&quot; unique_id=&quot;11061&quot;&gt;&lt;property id=&quot;20148&quot; value=&quot;5&quot;/&gt;&lt;property id=&quot;20300&quot; value=&quot;スライド 65&quot;/&gt;&lt;property id=&quot;20307&quot; value=&quot;403&quot;/&gt;&lt;/object&gt;&lt;object type=&quot;3&quot; unique_id=&quot;11064&quot;&gt;&lt;property id=&quot;20148&quot; value=&quot;5&quot;/&gt;&lt;property id=&quot;20300&quot; value=&quot;スライド 79&quot;/&gt;&lt;property id=&quot;20307&quot; value=&quot;406&quot;/&gt;&lt;/object&gt;&lt;object type=&quot;3&quot; unique_id=&quot;11067&quot;&gt;&lt;property id=&quot;20148&quot; value=&quot;5&quot;/&gt;&lt;property id=&quot;20300&quot; value=&quot;スライド 68 - &amp;quot;Creation of H+&amp;quot;&quot;/&gt;&lt;property id=&quot;20307&quot; value=&quot;409&quot;/&gt;&lt;/object&gt;&lt;object type=&quot;3&quot; unique_id=&quot;11071&quot;&gt;&lt;property id=&quot;20148&quot; value=&quot;5&quot;/&gt;&lt;property id=&quot;20300&quot; value=&quot;スライド 80&quot;/&gt;&lt;property id=&quot;20307&quot; value=&quot;413&quot;/&gt;&lt;/object&gt;&lt;object type=&quot;3&quot; unique_id=&quot;11072&quot;&gt;&lt;property id=&quot;20148&quot; value=&quot;5&quot;/&gt;&lt;property id=&quot;20300&quot; value=&quot;スライド 81&quot;/&gt;&lt;property id=&quot;20307&quot; value=&quot;414&quot;/&gt;&lt;/object&gt;&lt;object type=&quot;3&quot; unique_id=&quot;11076&quot;&gt;&lt;property id=&quot;20148&quot; value=&quot;5&quot;/&gt;&lt;property id=&quot;20300&quot; value=&quot;スライド 53&quot;/&gt;&lt;property id=&quot;20307&quot; value=&quot;418&quot;/&gt;&lt;/object&gt;&lt;object type=&quot;3&quot; unique_id=&quot;11079&quot;&gt;&lt;property id=&quot;20148&quot; value=&quot;5&quot;/&gt;&lt;property id=&quot;20300&quot; value=&quot;スライド 82 - &amp;quot;`pA Formation&amp;quot;&quot;/&gt;&lt;property id=&quot;20307&quot; value=&quot;421&quot;/&gt;&lt;/object&gt;&lt;object type=&quot;3&quot; unique_id=&quot;11083&quot;&gt;&lt;property id=&quot;20148&quot; value=&quot;5&quot;/&gt;&lt;property id=&quot;20300&quot; value=&quot;スライド 83 - &amp;quot;FLAIR&amp;quot;&quot;/&gt;&lt;property id=&quot;20307&quot; value=&quot;425&quot;/&gt;&lt;/object&gt;&lt;object type=&quot;3&quot; unique_id=&quot;11085&quot;&gt;&lt;property id=&quot;20148&quot; value=&quot;5&quot;/&gt;&lt;property id=&quot;20300&quot; value=&quot;スライド 40&quot;/&gt;&lt;property id=&quot;20307&quot; value=&quot;427&quot;/&gt;&lt;/object&gt;&lt;object type=&quot;3&quot; unique_id=&quot;11089&quot;&gt;&lt;property id=&quot;20148&quot; value=&quot;5&quot;/&gt;&lt;property id=&quot;20300&quot; value=&quot;スライド 20&quot;/&gt;&lt;property id=&quot;20307&quot; value=&quot;431&quot;/&gt;&lt;/object&gt;&lt;object type=&quot;3&quot; unique_id=&quot;14296&quot;&gt;&lt;property id=&quot;20148&quot; value=&quot;5&quot;/&gt;&lt;property id=&quot;20300&quot; value=&quot;スライド 54&quot;/&gt;&lt;property id=&quot;20307&quot; value=&quot;441&quot;/&gt;&lt;/object&gt;&lt;object type=&quot;3&quot; unique_id=&quot;14297&quot;&gt;&lt;property id=&quot;20148&quot; value=&quot;5&quot;/&gt;&lt;property id=&quot;20300&quot; value=&quot;スライド 26&quot;/&gt;&lt;property id=&quot;20307&quot; value=&quot;440&quot;/&gt;&lt;/object&gt;&lt;object type=&quot;3&quot; unique_id=&quot;14666&quot;&gt;&lt;property id=&quot;20148&quot; value=&quot;5&quot;/&gt;&lt;property id=&quot;20300&quot; value=&quot;スライド 48&quot;/&gt;&lt;property id=&quot;20307&quot; value=&quot;442&quot;/&gt;&lt;/object&gt;&lt;object type=&quot;3&quot; unique_id=&quot;143434&quot;&gt;&lt;property id=&quot;20148&quot; value=&quot;5&quot;/&gt;&lt;property id=&quot;20300&quot; value=&quot;スライド 19&quot;/&gt;&lt;property id=&quot;20307&quot; value=&quot;445&quot;/&gt;&lt;/object&gt;&lt;object type=&quot;3&quot; unique_id=&quot;144525&quot;&gt;&lt;property id=&quot;20148&quot; value=&quot;5&quot;/&gt;&lt;property id=&quot;20300&quot; value=&quot;スライド 85&quot;/&gt;&lt;property id=&quot;20307&quot; value=&quot;447&quot;/&gt;&lt;/object&gt;&lt;object type=&quot;3&quot; unique_id=&quot;144811&quot;&gt;&lt;property id=&quot;20148&quot; value=&quot;5&quot;/&gt;&lt;property id=&quot;20300&quot; value=&quot;スライド 4 - &amp;quot;Bigbang scenario&amp;quot;&quot;/&gt;&lt;property id=&quot;20307&quot; value=&quot;451&quot;/&gt;&lt;/object&gt;&lt;object type=&quot;3&quot; unique_id=&quot;145754&quot;&gt;&lt;property id=&quot;20148&quot; value=&quot;5&quot;/&gt;&lt;property id=&quot;20300&quot; value=&quot;スライド 1 - &amp;quot;Advances in &amp;#x0D;&amp;#x0A;Antihydrogen Experiments&amp;quot;&quot;/&gt;&lt;property id=&quot;20307&quot; value=&quot;452&quot;/&gt;&lt;/object&gt;&lt;object type=&quot;3&quot; unique_id=&quot;146035&quot;&gt;&lt;property id=&quot;20148&quot; value=&quot;5&quot;/&gt;&lt;property id=&quot;20300&quot; value=&quot;スライド 34 - &amp;quot;Possible precision&amp;quot;&quot;/&gt;&lt;property id=&quot;20307&quot; value=&quot;453&quot;/&gt;&lt;/object&gt;&lt;object type=&quot;3&quot; unique_id=&quot;147079&quot;&gt;&lt;property id=&quot;20148&quot; value=&quot;5&quot;/&gt;&lt;property id=&quot;20300&quot; value=&quot;スライド 10&quot;/&gt;&lt;property id=&quot;20307&quot; value=&quot;456&quot;/&gt;&lt;/object&gt;&lt;object type=&quot;3&quot; unique_id=&quot;147080&quot;&gt;&lt;property id=&quot;20148&quot; value=&quot;5&quot;/&gt;&lt;property id=&quot;20300&quot; value=&quot;スライド 37 - &amp;quot;H synthesis: present status&amp;quot;&quot;/&gt;&lt;property id=&quot;20307&quot; value=&quot;455&quot;/&gt;&lt;/object&gt;&lt;object type=&quot;3&quot; unique_id=&quot;147568&quot;&gt;&lt;property id=&quot;20148&quot; value=&quot;5&quot;/&gt;&lt;property id=&quot;20300&quot; value=&quot;スライド 11 - &amp;quot;Techniques to be developed&amp;quot;&quot;/&gt;&lt;property id=&quot;20307&quot; value=&quot;458&quot;/&gt;&lt;/object&gt;&lt;object type=&quot;3&quot; unique_id=&quot;147863&quot;&gt;&lt;property id=&quot;20148&quot; value=&quot;5&quot;/&gt;&lt;property id=&quot;20300&quot; value=&quot;スライド 47&quot;/&gt;&lt;property id=&quot;20307&quot; value=&quot;459&quot;/&gt;&lt;/object&gt;&lt;object type=&quot;3&quot; unique_id=&quot;148553&quot;&gt;&lt;property id=&quot;20148&quot; value=&quot;5&quot;/&gt;&lt;property id=&quot;20300&quot; value=&quot;スライド 87&quot;/&gt;&lt;property id=&quot;20307&quot; value=&quot;460&quot;/&gt;&lt;/object&gt;&lt;object type=&quot;3&quot; unique_id=&quot;155712&quot;&gt;&lt;property id=&quot;20148&quot; value=&quot;5&quot;/&gt;&lt;property id=&quot;20300&quot; value=&quot;スライド 2 - &amp;quot;Advances in &amp;#x0D;&amp;#x0A;Antihydrogen Experiments&amp;quot;&quot;/&gt;&lt;property id=&quot;20307&quot; value=&quot;461&quot;/&gt;&lt;/object&gt;&lt;object type=&quot;3&quot; unique_id=&quot;155980&quot;&gt;&lt;property id=&quot;20148&quot; value=&quot;5&quot;/&gt;&lt;property id=&quot;20300&quot; value=&quot;スライド 38&quot;/&gt;&lt;property id=&quot;20307&quot; value=&quot;462&quot;/&gt;&lt;/object&gt;&lt;object type=&quot;3&quot; unique_id=&quot;158835&quot;&gt;&lt;property id=&quot;20148&quot; value=&quot;5&quot;/&gt;&lt;property id=&quot;20300&quot; value=&quot;スライド 36&quot;/&gt;&lt;property id=&quot;20307&quot; value=&quot;464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雪藤">
  <a:themeElements>
    <a:clrScheme name="Firelight">
      <a:dk1>
        <a:sysClr val="windowText" lastClr="000000"/>
      </a:dk1>
      <a:lt1>
        <a:sysClr val="window" lastClr="FFFFFF"/>
      </a:lt1>
      <a:dk2>
        <a:srgbClr val="9F1C00"/>
      </a:dk2>
      <a:lt2>
        <a:srgbClr val="EEECE1"/>
      </a:lt2>
      <a:accent1>
        <a:srgbClr val="FF881F"/>
      </a:accent1>
      <a:accent2>
        <a:srgbClr val="771C00"/>
      </a:accent2>
      <a:accent3>
        <a:srgbClr val="576A2C"/>
      </a:accent3>
      <a:accent4>
        <a:srgbClr val="A24D00"/>
      </a:accent4>
      <a:accent5>
        <a:srgbClr val="244872"/>
      </a:accent5>
      <a:accent6>
        <a:srgbClr val="5E341C"/>
      </a:accent6>
      <a:hlink>
        <a:srgbClr val="FF912E"/>
      </a:hlink>
      <a:folHlink>
        <a:srgbClr val="B5CB83"/>
      </a:folHlink>
    </a:clrScheme>
    <a:fontScheme name="ユーザー定義 2">
      <a:majorFont>
        <a:latin typeface="Tempus Sans ITC"/>
        <a:ea typeface="ＭＳ 明朝"/>
        <a:cs typeface=""/>
      </a:majorFont>
      <a:minorFont>
        <a:latin typeface="Tempus Sans ITC"/>
        <a:ea typeface="ＭＳ 明朝"/>
        <a:cs typeface=""/>
      </a:minorFont>
    </a:fontScheme>
    <a:fmtScheme name="ジャパネスク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sat val="0"/>
                <a:lum val="100000"/>
              </a:schemeClr>
            </a:gs>
            <a:gs pos="100000">
              <a:schemeClr val="phClr">
                <a:sat val="100000"/>
                <a:lum val="90000"/>
              </a:schemeClr>
            </a:gs>
          </a:gsLst>
          <a:lin ang="16200000" scaled="1"/>
        </a:gradFill>
        <a:blipFill rotWithShape="0">
          <a:blip xmlns:r="http://schemas.openxmlformats.org/officeDocument/2006/relationships" r:embed="rId2">
            <a:duotone>
              <a:schemeClr val="phClr">
                <a:shade val="28000"/>
                <a:satMod val="250000"/>
              </a:schemeClr>
              <a:schemeClr val="phClr">
                <a:tint val="92350"/>
                <a:satMod val="150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Wistaria</Template>
  <TotalTime>76804</TotalTime>
  <Words>2144</Words>
  <Application>Microsoft Office PowerPoint</Application>
  <PresentationFormat>画面に合わせる (4:3)</PresentationFormat>
  <Paragraphs>470</Paragraphs>
  <Slides>47</Slides>
  <Notes>47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47</vt:i4>
      </vt:variant>
    </vt:vector>
  </HeadingPairs>
  <TitlesOfParts>
    <vt:vector size="61" baseType="lpstr">
      <vt:lpstr>ＭＳ 明朝</vt:lpstr>
      <vt:lpstr>Wingdings</vt:lpstr>
      <vt:lpstr>Symbol</vt:lpstr>
      <vt:lpstr>小塚ゴシック Pr6N R</vt:lpstr>
      <vt:lpstr>ＤＦ流隷体W5</vt:lpstr>
      <vt:lpstr>Cambria Math</vt:lpstr>
      <vt:lpstr>ＭＳ Ｐゴシック</vt:lpstr>
      <vt:lpstr>Tempus Sans ITC</vt:lpstr>
      <vt:lpstr>Calibri</vt:lpstr>
      <vt:lpstr>ＭＳ Ｐ明朝</vt:lpstr>
      <vt:lpstr>Times New Roman</vt:lpstr>
      <vt:lpstr>Arial</vt:lpstr>
      <vt:lpstr>Times New Roman Antimatter</vt:lpstr>
      <vt:lpstr>雪藤</vt:lpstr>
      <vt:lpstr>PowerPoint プレゼンテーション</vt:lpstr>
      <vt:lpstr>Cold H/p experiments at AD, CERN</vt:lpstr>
      <vt:lpstr>Cold H/p experiments at AD, CERN</vt:lpstr>
      <vt:lpstr>Motivation</vt:lpstr>
      <vt:lpstr>Motivation</vt:lpstr>
      <vt:lpstr>PowerPoint プレゼンテーション</vt:lpstr>
      <vt:lpstr>Motivation</vt:lpstr>
      <vt:lpstr>Motivation</vt:lpstr>
      <vt:lpstr>PowerPoint プレゼンテーション</vt:lpstr>
      <vt:lpstr>PowerPoint プレゼンテーション</vt:lpstr>
      <vt:lpstr>CERN accelerator complex</vt:lpstr>
      <vt:lpstr>26GeV/c p + Ir: p + p  p + p + p+ p </vt:lpstr>
      <vt:lpstr>Cold H/p experiments at AD, CERN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AEgIS: H synthesis and gravity</vt:lpstr>
      <vt:lpstr>AEgIS: H synthesis and gravity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Summary and Outlook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Advances in Antihydrogen Experiments</dc:title>
  <dc:creator>yamazaki</dc:creator>
  <cp:lastModifiedBy>山崎泰規</cp:lastModifiedBy>
  <cp:revision>1346</cp:revision>
  <cp:lastPrinted>2014-11-29T06:57:14Z</cp:lastPrinted>
  <dcterms:created xsi:type="dcterms:W3CDTF">2010-04-07T07:53:43Z</dcterms:created>
  <dcterms:modified xsi:type="dcterms:W3CDTF">2015-12-02T00:50:05Z</dcterms:modified>
  <cp:contentStatus>最終版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